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1" r:id="rId2"/>
  </p:sldMasterIdLst>
  <p:sldIdLst>
    <p:sldId id="262" r:id="rId3"/>
    <p:sldId id="260" r:id="rId4"/>
    <p:sldId id="307" r:id="rId5"/>
    <p:sldId id="304" r:id="rId6"/>
    <p:sldId id="317" r:id="rId7"/>
    <p:sldId id="318" r:id="rId8"/>
    <p:sldId id="319" r:id="rId9"/>
    <p:sldId id="320" r:id="rId10"/>
    <p:sldId id="324" r:id="rId11"/>
    <p:sldId id="321" r:id="rId12"/>
    <p:sldId id="322" r:id="rId13"/>
    <p:sldId id="323" r:id="rId14"/>
    <p:sldId id="315" r:id="rId15"/>
    <p:sldId id="316" r:id="rId16"/>
    <p:sldId id="325" r:id="rId17"/>
    <p:sldId id="261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91" y="10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otta, Jenny" userId="1e4be5a9-b9e4-4fcc-8d03-63e59d746011" providerId="ADAL" clId="{BA9D9278-E41B-41A1-A0FD-A15E57703220}"/>
    <pc:docChg chg="modSld">
      <pc:chgData name="Bilotta, Jenny" userId="1e4be5a9-b9e4-4fcc-8d03-63e59d746011" providerId="ADAL" clId="{BA9D9278-E41B-41A1-A0FD-A15E57703220}" dt="2024-04-16T15:39:02.176" v="27" actId="20577"/>
      <pc:docMkLst>
        <pc:docMk/>
      </pc:docMkLst>
      <pc:sldChg chg="modSp mod">
        <pc:chgData name="Bilotta, Jenny" userId="1e4be5a9-b9e4-4fcc-8d03-63e59d746011" providerId="ADAL" clId="{BA9D9278-E41B-41A1-A0FD-A15E57703220}" dt="2024-04-16T15:39:02.176" v="27" actId="20577"/>
        <pc:sldMkLst>
          <pc:docMk/>
          <pc:sldMk cId="3251692374" sldId="262"/>
        </pc:sldMkLst>
        <pc:spChg chg="mod">
          <ac:chgData name="Bilotta, Jenny" userId="1e4be5a9-b9e4-4fcc-8d03-63e59d746011" providerId="ADAL" clId="{BA9D9278-E41B-41A1-A0FD-A15E57703220}" dt="2024-04-14T23:53:48.741" v="25" actId="20577"/>
          <ac:spMkLst>
            <pc:docMk/>
            <pc:sldMk cId="3251692374" sldId="262"/>
            <ac:spMk id="2" creationId="{5C6A4E95-032D-EB80-CD32-705CDEE532C6}"/>
          </ac:spMkLst>
        </pc:spChg>
        <pc:spChg chg="mod">
          <ac:chgData name="Bilotta, Jenny" userId="1e4be5a9-b9e4-4fcc-8d03-63e59d746011" providerId="ADAL" clId="{BA9D9278-E41B-41A1-A0FD-A15E57703220}" dt="2024-04-16T15:39:02.176" v="27" actId="20577"/>
          <ac:spMkLst>
            <pc:docMk/>
            <pc:sldMk cId="3251692374" sldId="262"/>
            <ac:spMk id="3" creationId="{019C2C89-6083-3FC7-A1FD-E9597FC6386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olean-my.sharepoint.com/personal/jbilotta_oleanschools_org/Documents/24-25%20Budget/24-25%20Budget%20Development/school%20taxes%20and%20budget%20histor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Total Tax and Change from Prior Year</a:t>
            </a:r>
          </a:p>
        </c:rich>
      </c:tx>
      <c:layout>
        <c:manualLayout>
          <c:xMode val="edge"/>
          <c:yMode val="edge"/>
          <c:x val="0.37353164187809856"/>
          <c:y val="5.03377077865266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228197244781121"/>
          <c:y val="0.25896414342629481"/>
          <c:w val="0.75730577544246647"/>
          <c:h val="0.4143426294820717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'Tax Levy History'!$A$21:$A$41</c:f>
              <c:strCache>
                <c:ptCount val="21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5">
                  <c:v>2008-2009</c:v>
                </c:pt>
                <c:pt idx="6">
                  <c:v>2009-2010</c:v>
                </c:pt>
                <c:pt idx="7">
                  <c:v>2010-2011</c:v>
                </c:pt>
                <c:pt idx="8">
                  <c:v>2011-2012</c:v>
                </c:pt>
                <c:pt idx="9">
                  <c:v>2012-2013</c:v>
                </c:pt>
                <c:pt idx="10">
                  <c:v>2013-2014</c:v>
                </c:pt>
                <c:pt idx="11">
                  <c:v>2014-2015</c:v>
                </c:pt>
                <c:pt idx="12">
                  <c:v>2015-2016</c:v>
                </c:pt>
                <c:pt idx="13">
                  <c:v>2016-2017</c:v>
                </c:pt>
                <c:pt idx="14">
                  <c:v>2017-2018</c:v>
                </c:pt>
                <c:pt idx="15">
                  <c:v>2018-2019</c:v>
                </c:pt>
                <c:pt idx="16">
                  <c:v>2019-2020</c:v>
                </c:pt>
                <c:pt idx="17">
                  <c:v>2020-2021</c:v>
                </c:pt>
                <c:pt idx="18">
                  <c:v>2021-2022</c:v>
                </c:pt>
                <c:pt idx="19">
                  <c:v>2022-2023</c:v>
                </c:pt>
                <c:pt idx="20">
                  <c:v>2023-2024</c:v>
                </c:pt>
              </c:strCache>
            </c:strRef>
          </c:cat>
          <c:val>
            <c:numRef>
              <c:f>'Tax Levy History'!$B$21:$B$41</c:f>
              <c:numCache>
                <c:formatCode>_("$"* #,##0_);_("$"* \(#,##0\);_("$"* "-"_);_(@_)</c:formatCode>
                <c:ptCount val="21"/>
                <c:pt idx="0">
                  <c:v>9302238</c:v>
                </c:pt>
                <c:pt idx="1">
                  <c:v>10048954</c:v>
                </c:pt>
                <c:pt idx="2">
                  <c:v>10623181</c:v>
                </c:pt>
                <c:pt idx="3">
                  <c:v>10935277</c:v>
                </c:pt>
                <c:pt idx="4">
                  <c:v>11362619</c:v>
                </c:pt>
                <c:pt idx="5">
                  <c:v>11810517</c:v>
                </c:pt>
                <c:pt idx="6">
                  <c:v>12238596</c:v>
                </c:pt>
                <c:pt idx="7">
                  <c:v>12537219</c:v>
                </c:pt>
                <c:pt idx="8">
                  <c:v>12869356</c:v>
                </c:pt>
                <c:pt idx="9">
                  <c:v>13126743</c:v>
                </c:pt>
                <c:pt idx="10">
                  <c:v>13493963</c:v>
                </c:pt>
                <c:pt idx="11">
                  <c:v>13750593</c:v>
                </c:pt>
                <c:pt idx="12">
                  <c:v>13750593</c:v>
                </c:pt>
                <c:pt idx="13">
                  <c:v>13750593</c:v>
                </c:pt>
                <c:pt idx="14">
                  <c:v>13750593</c:v>
                </c:pt>
                <c:pt idx="15">
                  <c:v>13750593</c:v>
                </c:pt>
                <c:pt idx="16">
                  <c:v>13888098</c:v>
                </c:pt>
                <c:pt idx="17">
                  <c:v>13888098</c:v>
                </c:pt>
                <c:pt idx="18">
                  <c:v>13888098</c:v>
                </c:pt>
                <c:pt idx="19">
                  <c:v>13888098</c:v>
                </c:pt>
                <c:pt idx="20">
                  <c:v>13888098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9-47D7-8B12-561B3CB7B14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'Tax Levy History'!$A$21:$A$41</c:f>
              <c:strCache>
                <c:ptCount val="21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5">
                  <c:v>2008-2009</c:v>
                </c:pt>
                <c:pt idx="6">
                  <c:v>2009-2010</c:v>
                </c:pt>
                <c:pt idx="7">
                  <c:v>2010-2011</c:v>
                </c:pt>
                <c:pt idx="8">
                  <c:v>2011-2012</c:v>
                </c:pt>
                <c:pt idx="9">
                  <c:v>2012-2013</c:v>
                </c:pt>
                <c:pt idx="10">
                  <c:v>2013-2014</c:v>
                </c:pt>
                <c:pt idx="11">
                  <c:v>2014-2015</c:v>
                </c:pt>
                <c:pt idx="12">
                  <c:v>2015-2016</c:v>
                </c:pt>
                <c:pt idx="13">
                  <c:v>2016-2017</c:v>
                </c:pt>
                <c:pt idx="14">
                  <c:v>2017-2018</c:v>
                </c:pt>
                <c:pt idx="15">
                  <c:v>2018-2019</c:v>
                </c:pt>
                <c:pt idx="16">
                  <c:v>2019-2020</c:v>
                </c:pt>
                <c:pt idx="17">
                  <c:v>2020-2021</c:v>
                </c:pt>
                <c:pt idx="18">
                  <c:v>2021-2022</c:v>
                </c:pt>
                <c:pt idx="19">
                  <c:v>2022-2023</c:v>
                </c:pt>
                <c:pt idx="20">
                  <c:v>2023-2024</c:v>
                </c:pt>
              </c:strCache>
            </c:strRef>
          </c:cat>
          <c:val>
            <c:numRef>
              <c:f>'Tax Levy History'!$C$21:$C$41</c:f>
              <c:numCache>
                <c:formatCode>_("$"* #,##0_);_("$"* \(#,##0\);_("$"* "-"_);_(@_)</c:formatCode>
                <c:ptCount val="21"/>
                <c:pt idx="0">
                  <c:v>717190</c:v>
                </c:pt>
                <c:pt idx="1">
                  <c:v>746716</c:v>
                </c:pt>
                <c:pt idx="2">
                  <c:v>574227</c:v>
                </c:pt>
                <c:pt idx="3">
                  <c:v>312096</c:v>
                </c:pt>
                <c:pt idx="4">
                  <c:v>427342</c:v>
                </c:pt>
                <c:pt idx="5">
                  <c:v>447898</c:v>
                </c:pt>
                <c:pt idx="6">
                  <c:v>428079</c:v>
                </c:pt>
                <c:pt idx="7">
                  <c:v>298623</c:v>
                </c:pt>
                <c:pt idx="8">
                  <c:v>332137</c:v>
                </c:pt>
                <c:pt idx="9">
                  <c:v>257387</c:v>
                </c:pt>
                <c:pt idx="10">
                  <c:v>367220</c:v>
                </c:pt>
                <c:pt idx="11">
                  <c:v>256630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137505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9-47D7-8B12-561B3CB7B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81517440"/>
        <c:axId val="1"/>
      </c:barChart>
      <c:catAx>
        <c:axId val="1481517440"/>
        <c:scaling>
          <c:orientation val="minMax"/>
        </c:scaling>
        <c:delete val="0"/>
        <c:axPos val="b"/>
        <c:title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7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overlay val="0"/>
        </c:title>
        <c:numFmt formatCode="_(&quot;$&quot;* #,##0_);_(&quot;$&quot;* \(#,##0\);_(&quot;$&quot;* &quot;-&quot;_);_(@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1517440"/>
        <c:crosses val="autoZero"/>
        <c:crossBetween val="between"/>
        <c:majorUnit val="100000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425EA-30CB-FA45-BBE4-DF3326331430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40ADE7-6D9B-7944-94F4-126671F9C616}">
      <dgm:prSet/>
      <dgm:spPr/>
      <dgm:t>
        <a:bodyPr/>
        <a:lstStyle/>
        <a:p>
          <a:r>
            <a:rPr lang="en-US" b="1" dirty="0"/>
            <a:t>Mission Statement</a:t>
          </a:r>
          <a:endParaRPr lang="en-US" dirty="0"/>
        </a:p>
      </dgm:t>
    </dgm:pt>
    <dgm:pt modelId="{E99A4C64-4D86-C141-BE63-E36707CDB849}" type="parTrans" cxnId="{B724FEE3-4F9C-7C4D-A4D5-E2FED80058E3}">
      <dgm:prSet/>
      <dgm:spPr/>
      <dgm:t>
        <a:bodyPr/>
        <a:lstStyle/>
        <a:p>
          <a:endParaRPr lang="en-US"/>
        </a:p>
      </dgm:t>
    </dgm:pt>
    <dgm:pt modelId="{63C44B23-471F-A848-810D-290A5CC3AE50}" type="sibTrans" cxnId="{B724FEE3-4F9C-7C4D-A4D5-E2FED80058E3}">
      <dgm:prSet/>
      <dgm:spPr/>
      <dgm:t>
        <a:bodyPr/>
        <a:lstStyle/>
        <a:p>
          <a:endParaRPr lang="en-US"/>
        </a:p>
      </dgm:t>
    </dgm:pt>
    <dgm:pt modelId="{88094BD3-2AE0-F442-B906-8FE6976037A8}">
      <dgm:prSet/>
      <dgm:spPr/>
      <dgm:t>
        <a:bodyPr/>
        <a:lstStyle/>
        <a:p>
          <a:r>
            <a:rPr lang="en-US" i="0" dirty="0"/>
            <a:t>The Olean City School District is a student‑centered community of excellence in which all members are challenged to learn, achieve, contribute, and innovate</a:t>
          </a:r>
          <a:endParaRPr lang="en-US" dirty="0"/>
        </a:p>
      </dgm:t>
    </dgm:pt>
    <dgm:pt modelId="{ECAB61D2-70D9-DE49-9CED-B0BA59C262DB}" type="parTrans" cxnId="{138A5F53-E5D3-A24E-8331-1F1194B6C351}">
      <dgm:prSet/>
      <dgm:spPr/>
      <dgm:t>
        <a:bodyPr/>
        <a:lstStyle/>
        <a:p>
          <a:endParaRPr lang="en-US"/>
        </a:p>
      </dgm:t>
    </dgm:pt>
    <dgm:pt modelId="{0021CB22-B831-534C-86C2-9AF9587E2466}" type="sibTrans" cxnId="{138A5F53-E5D3-A24E-8331-1F1194B6C351}">
      <dgm:prSet/>
      <dgm:spPr/>
      <dgm:t>
        <a:bodyPr/>
        <a:lstStyle/>
        <a:p>
          <a:endParaRPr lang="en-US"/>
        </a:p>
      </dgm:t>
    </dgm:pt>
    <dgm:pt modelId="{F5C23EA4-3AA6-9F4B-936A-1CADA3AD1757}">
      <dgm:prSet/>
      <dgm:spPr/>
      <dgm:t>
        <a:bodyPr/>
        <a:lstStyle/>
        <a:p>
          <a:r>
            <a:rPr lang="en-US" b="1"/>
            <a:t>Vision Statement</a:t>
          </a:r>
          <a:endParaRPr lang="en-US"/>
        </a:p>
      </dgm:t>
    </dgm:pt>
    <dgm:pt modelId="{F3B0CF26-7D12-D641-BF7E-12146B283ACF}" type="parTrans" cxnId="{C72FE00B-3CE2-0944-8532-BA1B398EBE2B}">
      <dgm:prSet/>
      <dgm:spPr/>
      <dgm:t>
        <a:bodyPr/>
        <a:lstStyle/>
        <a:p>
          <a:endParaRPr lang="en-US"/>
        </a:p>
      </dgm:t>
    </dgm:pt>
    <dgm:pt modelId="{2EAE4F56-24ED-4447-A3E9-225A5346DF52}" type="sibTrans" cxnId="{C72FE00B-3CE2-0944-8532-BA1B398EBE2B}">
      <dgm:prSet/>
      <dgm:spPr/>
      <dgm:t>
        <a:bodyPr/>
        <a:lstStyle/>
        <a:p>
          <a:endParaRPr lang="en-US"/>
        </a:p>
      </dgm:t>
    </dgm:pt>
    <dgm:pt modelId="{7CEB6B1F-CD83-F443-8C45-04032F12CD93}">
      <dgm:prSet/>
      <dgm:spPr/>
      <dgm:t>
        <a:bodyPr/>
        <a:lstStyle/>
        <a:p>
          <a:endParaRPr lang="en-US" dirty="0"/>
        </a:p>
      </dgm:t>
    </dgm:pt>
    <dgm:pt modelId="{17FE92BC-F30F-5945-847A-92B982C9B0D0}" type="parTrans" cxnId="{EC8E2138-21B4-C349-8DF4-B31BFB4942D1}">
      <dgm:prSet/>
      <dgm:spPr/>
      <dgm:t>
        <a:bodyPr/>
        <a:lstStyle/>
        <a:p>
          <a:endParaRPr lang="en-US"/>
        </a:p>
      </dgm:t>
    </dgm:pt>
    <dgm:pt modelId="{0942F24B-6CC2-4A48-AC8B-555A472831C6}" type="sibTrans" cxnId="{EC8E2138-21B4-C349-8DF4-B31BFB4942D1}">
      <dgm:prSet/>
      <dgm:spPr/>
      <dgm:t>
        <a:bodyPr/>
        <a:lstStyle/>
        <a:p>
          <a:endParaRPr lang="en-US"/>
        </a:p>
      </dgm:t>
    </dgm:pt>
    <dgm:pt modelId="{6557F468-3481-D043-A2C2-FAC60625122E}">
      <dgm:prSet/>
      <dgm:spPr/>
      <dgm:t>
        <a:bodyPr/>
        <a:lstStyle/>
        <a:p>
          <a:r>
            <a:rPr lang="en-US" dirty="0"/>
            <a:t>The Olean City School District will support excellence by holding everyone to high standards in academics, character, extracurriculars, and service.</a:t>
          </a:r>
        </a:p>
      </dgm:t>
    </dgm:pt>
    <dgm:pt modelId="{EF13E3FD-6AE8-8849-9763-183E8E84DE8E}" type="parTrans" cxnId="{60F051EB-AA6E-1D41-9E9F-A68B3860D0A1}">
      <dgm:prSet/>
      <dgm:spPr/>
      <dgm:t>
        <a:bodyPr/>
        <a:lstStyle/>
        <a:p>
          <a:endParaRPr lang="en-US"/>
        </a:p>
      </dgm:t>
    </dgm:pt>
    <dgm:pt modelId="{6D01565A-6F54-8B4E-BB33-C53F1C3F1F1D}" type="sibTrans" cxnId="{60F051EB-AA6E-1D41-9E9F-A68B3860D0A1}">
      <dgm:prSet/>
      <dgm:spPr/>
      <dgm:t>
        <a:bodyPr/>
        <a:lstStyle/>
        <a:p>
          <a:endParaRPr lang="en-US"/>
        </a:p>
      </dgm:t>
    </dgm:pt>
    <dgm:pt modelId="{FB5B681B-B52F-684B-B02F-3310126CCB51}">
      <dgm:prSet/>
      <dgm:spPr/>
      <dgm:t>
        <a:bodyPr/>
        <a:lstStyle/>
        <a:p>
          <a:r>
            <a:rPr lang="en-US" dirty="0"/>
            <a:t>Our district will uphold a culture of acceptance, inclusion, and equity for all, while embracing the diversity of our community. We will create and foster a safe and positive climate for our students, staff and families that is adaptive for the ever-changing needs of society.</a:t>
          </a:r>
        </a:p>
      </dgm:t>
    </dgm:pt>
    <dgm:pt modelId="{656F7B53-961E-244C-9E16-DCFE7CEA7BAD}" type="parTrans" cxnId="{DC02AE1F-B834-0E4A-BB60-87D61386D5C3}">
      <dgm:prSet/>
      <dgm:spPr/>
      <dgm:t>
        <a:bodyPr/>
        <a:lstStyle/>
        <a:p>
          <a:endParaRPr lang="en-US"/>
        </a:p>
      </dgm:t>
    </dgm:pt>
    <dgm:pt modelId="{BC0588B4-233E-8E4A-9BA9-58EF5B431A2D}" type="sibTrans" cxnId="{DC02AE1F-B834-0E4A-BB60-87D61386D5C3}">
      <dgm:prSet/>
      <dgm:spPr/>
      <dgm:t>
        <a:bodyPr/>
        <a:lstStyle/>
        <a:p>
          <a:endParaRPr lang="en-US"/>
        </a:p>
      </dgm:t>
    </dgm:pt>
    <dgm:pt modelId="{6AA467B1-2238-2F49-8A4D-7E7953AD7311}">
      <dgm:prSet/>
      <dgm:spPr/>
      <dgm:t>
        <a:bodyPr/>
        <a:lstStyle/>
        <a:p>
          <a:r>
            <a:rPr lang="en-US" dirty="0"/>
            <a:t>Our students will graduate future-focused, engaged, resilient, and prepared to achieve their goals.  </a:t>
          </a:r>
        </a:p>
      </dgm:t>
    </dgm:pt>
    <dgm:pt modelId="{C0F05112-9E46-9347-854E-0F76EDCE49FD}" type="parTrans" cxnId="{5840434E-36C4-884C-B81C-7797A2B8C258}">
      <dgm:prSet/>
      <dgm:spPr/>
      <dgm:t>
        <a:bodyPr/>
        <a:lstStyle/>
        <a:p>
          <a:endParaRPr lang="en-US"/>
        </a:p>
      </dgm:t>
    </dgm:pt>
    <dgm:pt modelId="{B0699754-5886-9143-8650-67181F892D3C}" type="sibTrans" cxnId="{5840434E-36C4-884C-B81C-7797A2B8C258}">
      <dgm:prSet/>
      <dgm:spPr/>
      <dgm:t>
        <a:bodyPr/>
        <a:lstStyle/>
        <a:p>
          <a:endParaRPr lang="en-US"/>
        </a:p>
      </dgm:t>
    </dgm:pt>
    <dgm:pt modelId="{63933D14-7D8E-224E-AB7B-44C0C8C869D3}">
      <dgm:prSet/>
      <dgm:spPr/>
      <dgm:t>
        <a:bodyPr/>
        <a:lstStyle/>
        <a:p>
          <a:r>
            <a:rPr lang="en-US" dirty="0"/>
            <a:t>Our staff will be learner-centered, innovative, inquisitive, professional, and committed to student success.</a:t>
          </a:r>
        </a:p>
      </dgm:t>
    </dgm:pt>
    <dgm:pt modelId="{00D65329-FBA1-0041-830C-51A64E873E49}" type="parTrans" cxnId="{D22CE1EA-09DE-5B44-8F33-1581C1536440}">
      <dgm:prSet/>
      <dgm:spPr/>
      <dgm:t>
        <a:bodyPr/>
        <a:lstStyle/>
        <a:p>
          <a:endParaRPr lang="en-US"/>
        </a:p>
      </dgm:t>
    </dgm:pt>
    <dgm:pt modelId="{EA529315-BC65-024A-80E1-53F09D493B0B}" type="sibTrans" cxnId="{D22CE1EA-09DE-5B44-8F33-1581C1536440}">
      <dgm:prSet/>
      <dgm:spPr/>
      <dgm:t>
        <a:bodyPr/>
        <a:lstStyle/>
        <a:p>
          <a:endParaRPr lang="en-US"/>
        </a:p>
      </dgm:t>
    </dgm:pt>
    <dgm:pt modelId="{A838D97F-1CE1-4E44-808C-3FF027D931D8}">
      <dgm:prSet/>
      <dgm:spPr/>
      <dgm:t>
        <a:bodyPr/>
        <a:lstStyle/>
        <a:p>
          <a:r>
            <a:rPr lang="en-US"/>
            <a:t>Our families will be engaged, collaborative partners in academic success for all.</a:t>
          </a:r>
        </a:p>
      </dgm:t>
    </dgm:pt>
    <dgm:pt modelId="{7E1BEB2E-98FE-C342-B5A9-D90FC4B5B9DF}" type="parTrans" cxnId="{F467B09E-7BE4-954D-A456-C76A944A4F0D}">
      <dgm:prSet/>
      <dgm:spPr/>
      <dgm:t>
        <a:bodyPr/>
        <a:lstStyle/>
        <a:p>
          <a:endParaRPr lang="en-US"/>
        </a:p>
      </dgm:t>
    </dgm:pt>
    <dgm:pt modelId="{A928AC0A-0C8C-7347-B6ED-73713E9CCD74}" type="sibTrans" cxnId="{F467B09E-7BE4-954D-A456-C76A944A4F0D}">
      <dgm:prSet/>
      <dgm:spPr/>
      <dgm:t>
        <a:bodyPr/>
        <a:lstStyle/>
        <a:p>
          <a:endParaRPr lang="en-US"/>
        </a:p>
      </dgm:t>
    </dgm:pt>
    <dgm:pt modelId="{815D16AE-A650-AD49-9239-27A7F8EAFEFF}" type="pres">
      <dgm:prSet presAssocID="{8A2425EA-30CB-FA45-BBE4-DF3326331430}" presName="linear" presStyleCnt="0">
        <dgm:presLayoutVars>
          <dgm:animLvl val="lvl"/>
          <dgm:resizeHandles val="exact"/>
        </dgm:presLayoutVars>
      </dgm:prSet>
      <dgm:spPr/>
    </dgm:pt>
    <dgm:pt modelId="{F6F778E2-29C0-B649-8E6B-A634ACF11F5A}" type="pres">
      <dgm:prSet presAssocID="{FB40ADE7-6D9B-7944-94F4-126671F9C616}" presName="parentText" presStyleLbl="node1" presStyleIdx="0" presStyleCnt="2" custLinFactX="-13517" custLinFactNeighborX="-100000" custLinFactNeighborY="-98751">
        <dgm:presLayoutVars>
          <dgm:chMax val="0"/>
          <dgm:bulletEnabled val="1"/>
        </dgm:presLayoutVars>
      </dgm:prSet>
      <dgm:spPr/>
    </dgm:pt>
    <dgm:pt modelId="{AE3B96EC-8A90-9445-A443-D0F4F9B34E5E}" type="pres">
      <dgm:prSet presAssocID="{FB40ADE7-6D9B-7944-94F4-126671F9C616}" presName="childText" presStyleLbl="revTx" presStyleIdx="0" presStyleCnt="2">
        <dgm:presLayoutVars>
          <dgm:bulletEnabled val="1"/>
        </dgm:presLayoutVars>
      </dgm:prSet>
      <dgm:spPr/>
    </dgm:pt>
    <dgm:pt modelId="{08CC3C15-BBCC-6C43-999A-51BBDE21706E}" type="pres">
      <dgm:prSet presAssocID="{F5C23EA4-3AA6-9F4B-936A-1CADA3AD175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23DA675-1129-314C-8E97-A774F1102464}" type="pres">
      <dgm:prSet presAssocID="{F5C23EA4-3AA6-9F4B-936A-1CADA3AD175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72FE00B-3CE2-0944-8532-BA1B398EBE2B}" srcId="{8A2425EA-30CB-FA45-BBE4-DF3326331430}" destId="{F5C23EA4-3AA6-9F4B-936A-1CADA3AD1757}" srcOrd="1" destOrd="0" parTransId="{F3B0CF26-7D12-D641-BF7E-12146B283ACF}" sibTransId="{2EAE4F56-24ED-4447-A3E9-225A5346DF52}"/>
    <dgm:cxn modelId="{6E0A7B0D-C494-7145-BFE7-C5D5A5018833}" type="presOf" srcId="{63933D14-7D8E-224E-AB7B-44C0C8C869D3}" destId="{D23DA675-1129-314C-8E97-A774F1102464}" srcOrd="0" destOrd="4" presId="urn:microsoft.com/office/officeart/2005/8/layout/vList2"/>
    <dgm:cxn modelId="{8708C71C-3C33-1A47-AF80-1043BFC1D6E5}" type="presOf" srcId="{FB5B681B-B52F-684B-B02F-3310126CCB51}" destId="{D23DA675-1129-314C-8E97-A774F1102464}" srcOrd="0" destOrd="2" presId="urn:microsoft.com/office/officeart/2005/8/layout/vList2"/>
    <dgm:cxn modelId="{DC02AE1F-B834-0E4A-BB60-87D61386D5C3}" srcId="{F5C23EA4-3AA6-9F4B-936A-1CADA3AD1757}" destId="{FB5B681B-B52F-684B-B02F-3310126CCB51}" srcOrd="2" destOrd="0" parTransId="{656F7B53-961E-244C-9E16-DCFE7CEA7BAD}" sibTransId="{BC0588B4-233E-8E4A-9BA9-58EF5B431A2D}"/>
    <dgm:cxn modelId="{845A2C32-BF96-2E46-A593-BE1DC1F99E47}" type="presOf" srcId="{6AA467B1-2238-2F49-8A4D-7E7953AD7311}" destId="{D23DA675-1129-314C-8E97-A774F1102464}" srcOrd="0" destOrd="3" presId="urn:microsoft.com/office/officeart/2005/8/layout/vList2"/>
    <dgm:cxn modelId="{EC8E2138-21B4-C349-8DF4-B31BFB4942D1}" srcId="{F5C23EA4-3AA6-9F4B-936A-1CADA3AD1757}" destId="{7CEB6B1F-CD83-F443-8C45-04032F12CD93}" srcOrd="0" destOrd="0" parTransId="{17FE92BC-F30F-5945-847A-92B982C9B0D0}" sibTransId="{0942F24B-6CC2-4A48-AC8B-555A472831C6}"/>
    <dgm:cxn modelId="{8642614C-05B1-5F45-BB60-A230D6C1BE2F}" type="presOf" srcId="{6557F468-3481-D043-A2C2-FAC60625122E}" destId="{D23DA675-1129-314C-8E97-A774F1102464}" srcOrd="0" destOrd="1" presId="urn:microsoft.com/office/officeart/2005/8/layout/vList2"/>
    <dgm:cxn modelId="{5840434E-36C4-884C-B81C-7797A2B8C258}" srcId="{F5C23EA4-3AA6-9F4B-936A-1CADA3AD1757}" destId="{6AA467B1-2238-2F49-8A4D-7E7953AD7311}" srcOrd="3" destOrd="0" parTransId="{C0F05112-9E46-9347-854E-0F76EDCE49FD}" sibTransId="{B0699754-5886-9143-8650-67181F892D3C}"/>
    <dgm:cxn modelId="{9F24E272-8AEE-D448-9DF1-E0C733AD85C2}" type="presOf" srcId="{A838D97F-1CE1-4E44-808C-3FF027D931D8}" destId="{D23DA675-1129-314C-8E97-A774F1102464}" srcOrd="0" destOrd="5" presId="urn:microsoft.com/office/officeart/2005/8/layout/vList2"/>
    <dgm:cxn modelId="{138A5F53-E5D3-A24E-8331-1F1194B6C351}" srcId="{FB40ADE7-6D9B-7944-94F4-126671F9C616}" destId="{88094BD3-2AE0-F442-B906-8FE6976037A8}" srcOrd="0" destOrd="0" parTransId="{ECAB61D2-70D9-DE49-9CED-B0BA59C262DB}" sibTransId="{0021CB22-B831-534C-86C2-9AF9587E2466}"/>
    <dgm:cxn modelId="{6AD7147F-A99F-B140-99C7-BF3EE7F79119}" type="presOf" srcId="{88094BD3-2AE0-F442-B906-8FE6976037A8}" destId="{AE3B96EC-8A90-9445-A443-D0F4F9B34E5E}" srcOrd="0" destOrd="0" presId="urn:microsoft.com/office/officeart/2005/8/layout/vList2"/>
    <dgm:cxn modelId="{9E27DF95-86C5-7F41-B074-92BD49D22428}" type="presOf" srcId="{8A2425EA-30CB-FA45-BBE4-DF3326331430}" destId="{815D16AE-A650-AD49-9239-27A7F8EAFEFF}" srcOrd="0" destOrd="0" presId="urn:microsoft.com/office/officeart/2005/8/layout/vList2"/>
    <dgm:cxn modelId="{F467B09E-7BE4-954D-A456-C76A944A4F0D}" srcId="{F5C23EA4-3AA6-9F4B-936A-1CADA3AD1757}" destId="{A838D97F-1CE1-4E44-808C-3FF027D931D8}" srcOrd="5" destOrd="0" parTransId="{7E1BEB2E-98FE-C342-B5A9-D90FC4B5B9DF}" sibTransId="{A928AC0A-0C8C-7347-B6ED-73713E9CCD74}"/>
    <dgm:cxn modelId="{736D03B9-BD0F-554E-865F-EA9D4A78B055}" type="presOf" srcId="{7CEB6B1F-CD83-F443-8C45-04032F12CD93}" destId="{D23DA675-1129-314C-8E97-A774F1102464}" srcOrd="0" destOrd="0" presId="urn:microsoft.com/office/officeart/2005/8/layout/vList2"/>
    <dgm:cxn modelId="{05240BBD-C021-9A46-B5A1-441BDA9137AB}" type="presOf" srcId="{FB40ADE7-6D9B-7944-94F4-126671F9C616}" destId="{F6F778E2-29C0-B649-8E6B-A634ACF11F5A}" srcOrd="0" destOrd="0" presId="urn:microsoft.com/office/officeart/2005/8/layout/vList2"/>
    <dgm:cxn modelId="{B724FEE3-4F9C-7C4D-A4D5-E2FED80058E3}" srcId="{8A2425EA-30CB-FA45-BBE4-DF3326331430}" destId="{FB40ADE7-6D9B-7944-94F4-126671F9C616}" srcOrd="0" destOrd="0" parTransId="{E99A4C64-4D86-C141-BE63-E36707CDB849}" sibTransId="{63C44B23-471F-A848-810D-290A5CC3AE50}"/>
    <dgm:cxn modelId="{D22CE1EA-09DE-5B44-8F33-1581C1536440}" srcId="{F5C23EA4-3AA6-9F4B-936A-1CADA3AD1757}" destId="{63933D14-7D8E-224E-AB7B-44C0C8C869D3}" srcOrd="4" destOrd="0" parTransId="{00D65329-FBA1-0041-830C-51A64E873E49}" sibTransId="{EA529315-BC65-024A-80E1-53F09D493B0B}"/>
    <dgm:cxn modelId="{60F051EB-AA6E-1D41-9E9F-A68B3860D0A1}" srcId="{F5C23EA4-3AA6-9F4B-936A-1CADA3AD1757}" destId="{6557F468-3481-D043-A2C2-FAC60625122E}" srcOrd="1" destOrd="0" parTransId="{EF13E3FD-6AE8-8849-9763-183E8E84DE8E}" sibTransId="{6D01565A-6F54-8B4E-BB33-C53F1C3F1F1D}"/>
    <dgm:cxn modelId="{BD6700EF-9EB3-E047-995B-6AAA687D5684}" type="presOf" srcId="{F5C23EA4-3AA6-9F4B-936A-1CADA3AD1757}" destId="{08CC3C15-BBCC-6C43-999A-51BBDE21706E}" srcOrd="0" destOrd="0" presId="urn:microsoft.com/office/officeart/2005/8/layout/vList2"/>
    <dgm:cxn modelId="{9C79EAF5-17F7-0746-AEDE-E205F211469E}" type="presParOf" srcId="{815D16AE-A650-AD49-9239-27A7F8EAFEFF}" destId="{F6F778E2-29C0-B649-8E6B-A634ACF11F5A}" srcOrd="0" destOrd="0" presId="urn:microsoft.com/office/officeart/2005/8/layout/vList2"/>
    <dgm:cxn modelId="{11C5AD3C-7A25-7B4C-8CB1-2B17ADF04EA7}" type="presParOf" srcId="{815D16AE-A650-AD49-9239-27A7F8EAFEFF}" destId="{AE3B96EC-8A90-9445-A443-D0F4F9B34E5E}" srcOrd="1" destOrd="0" presId="urn:microsoft.com/office/officeart/2005/8/layout/vList2"/>
    <dgm:cxn modelId="{921CE827-384E-AC43-BF0D-53162104E214}" type="presParOf" srcId="{815D16AE-A650-AD49-9239-27A7F8EAFEFF}" destId="{08CC3C15-BBCC-6C43-999A-51BBDE21706E}" srcOrd="2" destOrd="0" presId="urn:microsoft.com/office/officeart/2005/8/layout/vList2"/>
    <dgm:cxn modelId="{50604527-25C5-F343-BA28-99799D61AEBE}" type="presParOf" srcId="{815D16AE-A650-AD49-9239-27A7F8EAFEFF}" destId="{D23DA675-1129-314C-8E97-A774F11024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E2E72-F4B9-F444-BDC5-065B73A218AB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7318AB-46F3-D540-ADCB-A2FFD24D87E2}">
      <dgm:prSet/>
      <dgm:spPr/>
      <dgm:t>
        <a:bodyPr/>
        <a:lstStyle/>
        <a:p>
          <a:r>
            <a:rPr lang="en-US" dirty="0"/>
            <a:t>Create and Support a positive culture</a:t>
          </a:r>
        </a:p>
      </dgm:t>
    </dgm:pt>
    <dgm:pt modelId="{2C1D708F-FAAA-9140-A188-0C557DCDB30E}" type="parTrans" cxnId="{A6C8C5B3-5A74-8041-83A4-4A44ED7CEE70}">
      <dgm:prSet/>
      <dgm:spPr/>
      <dgm:t>
        <a:bodyPr/>
        <a:lstStyle/>
        <a:p>
          <a:endParaRPr lang="en-US"/>
        </a:p>
      </dgm:t>
    </dgm:pt>
    <dgm:pt modelId="{4823CC20-4528-2B45-AA8B-E82CB8550905}" type="sibTrans" cxnId="{A6C8C5B3-5A74-8041-83A4-4A44ED7CEE70}">
      <dgm:prSet/>
      <dgm:spPr/>
      <dgm:t>
        <a:bodyPr/>
        <a:lstStyle/>
        <a:p>
          <a:endParaRPr lang="en-US"/>
        </a:p>
      </dgm:t>
    </dgm:pt>
    <dgm:pt modelId="{B8E92A68-F040-6D43-8C24-87FBBCECF58E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Maximize success for all</a:t>
          </a:r>
        </a:p>
      </dgm:t>
    </dgm:pt>
    <dgm:pt modelId="{10DA3C77-2F54-8B48-97B6-9AE81197AF7C}" type="parTrans" cxnId="{C5641FB9-D9E7-954F-A750-B5911EE4A478}">
      <dgm:prSet/>
      <dgm:spPr/>
      <dgm:t>
        <a:bodyPr/>
        <a:lstStyle/>
        <a:p>
          <a:endParaRPr lang="en-US"/>
        </a:p>
      </dgm:t>
    </dgm:pt>
    <dgm:pt modelId="{E8A0E3ED-9B1E-C744-B836-18D30C436289}" type="sibTrans" cxnId="{C5641FB9-D9E7-954F-A750-B5911EE4A478}">
      <dgm:prSet/>
      <dgm:spPr/>
      <dgm:t>
        <a:bodyPr/>
        <a:lstStyle/>
        <a:p>
          <a:endParaRPr lang="en-US"/>
        </a:p>
      </dgm:t>
    </dgm:pt>
    <dgm:pt modelId="{8E085A60-50D6-404F-B48A-4E8C678B61F9}">
      <dgm:prSet/>
      <dgm:spPr/>
      <dgm:t>
        <a:bodyPr/>
        <a:lstStyle/>
        <a:p>
          <a:r>
            <a:rPr lang="en-US" dirty="0"/>
            <a:t>Data-driven decision making</a:t>
          </a:r>
        </a:p>
      </dgm:t>
    </dgm:pt>
    <dgm:pt modelId="{3415AFA5-E7CA-B84B-8A86-8E08918EDF1A}" type="parTrans" cxnId="{294B7EF6-46A7-2240-882B-0D9589FC38A1}">
      <dgm:prSet/>
      <dgm:spPr/>
      <dgm:t>
        <a:bodyPr/>
        <a:lstStyle/>
        <a:p>
          <a:endParaRPr lang="en-US"/>
        </a:p>
      </dgm:t>
    </dgm:pt>
    <dgm:pt modelId="{488673DB-1497-6540-937F-AD27DF3BD41B}" type="sibTrans" cxnId="{294B7EF6-46A7-2240-882B-0D9589FC38A1}">
      <dgm:prSet/>
      <dgm:spPr/>
      <dgm:t>
        <a:bodyPr/>
        <a:lstStyle/>
        <a:p>
          <a:endParaRPr lang="en-US"/>
        </a:p>
      </dgm:t>
    </dgm:pt>
    <dgm:pt modelId="{1464D2A5-D205-BA4B-819A-E9BDF6D25486}">
      <dgm:prSet/>
      <dgm:spPr/>
      <dgm:t>
        <a:bodyPr/>
        <a:lstStyle/>
        <a:p>
          <a:r>
            <a:rPr lang="en-US" dirty="0"/>
            <a:t>Progressive and enriching learning for all students</a:t>
          </a:r>
        </a:p>
      </dgm:t>
    </dgm:pt>
    <dgm:pt modelId="{41C1CBDE-490A-9A40-89E7-A4F605156BC5}" type="parTrans" cxnId="{221CBB52-D1C3-8D4D-B213-98CFB63A1405}">
      <dgm:prSet/>
      <dgm:spPr/>
      <dgm:t>
        <a:bodyPr/>
        <a:lstStyle/>
        <a:p>
          <a:endParaRPr lang="en-US"/>
        </a:p>
      </dgm:t>
    </dgm:pt>
    <dgm:pt modelId="{26BAFB14-DDD0-704E-81FF-37141BA2550E}" type="sibTrans" cxnId="{221CBB52-D1C3-8D4D-B213-98CFB63A1405}">
      <dgm:prSet/>
      <dgm:spPr/>
      <dgm:t>
        <a:bodyPr/>
        <a:lstStyle/>
        <a:p>
          <a:endParaRPr lang="en-US"/>
        </a:p>
      </dgm:t>
    </dgm:pt>
    <dgm:pt modelId="{D35FA360-2A41-7345-878D-3FA8B2C1EF84}">
      <dgm:prSet/>
      <dgm:spPr/>
      <dgm:t>
        <a:bodyPr/>
        <a:lstStyle/>
        <a:p>
          <a:r>
            <a:rPr lang="en-US" dirty="0"/>
            <a:t>Engaging Parental and Community involvement</a:t>
          </a:r>
        </a:p>
      </dgm:t>
    </dgm:pt>
    <dgm:pt modelId="{F9C93676-0034-D943-BD1B-20DB9E10A8B8}" type="parTrans" cxnId="{9D0AB7A0-6E21-8744-8ADF-C9B5BB77A9F2}">
      <dgm:prSet/>
      <dgm:spPr/>
      <dgm:t>
        <a:bodyPr/>
        <a:lstStyle/>
        <a:p>
          <a:endParaRPr lang="en-US"/>
        </a:p>
      </dgm:t>
    </dgm:pt>
    <dgm:pt modelId="{CD910346-A9BE-FA48-BB95-321207164CD5}" type="sibTrans" cxnId="{9D0AB7A0-6E21-8744-8ADF-C9B5BB77A9F2}">
      <dgm:prSet/>
      <dgm:spPr/>
      <dgm:t>
        <a:bodyPr/>
        <a:lstStyle/>
        <a:p>
          <a:endParaRPr lang="en-US"/>
        </a:p>
      </dgm:t>
    </dgm:pt>
    <dgm:pt modelId="{7A573F4E-4F9C-5446-994F-73376E88D569}" type="pres">
      <dgm:prSet presAssocID="{328E2E72-F4B9-F444-BDC5-065B73A218AB}" presName="cycle" presStyleCnt="0">
        <dgm:presLayoutVars>
          <dgm:dir/>
          <dgm:resizeHandles val="exact"/>
        </dgm:presLayoutVars>
      </dgm:prSet>
      <dgm:spPr/>
    </dgm:pt>
    <dgm:pt modelId="{ED8D53BF-88A8-184E-832C-0CCD35F750A5}" type="pres">
      <dgm:prSet presAssocID="{EC7318AB-46F3-D540-ADCB-A2FFD24D87E2}" presName="node" presStyleLbl="node1" presStyleIdx="0" presStyleCnt="5" custRadScaleRad="97580" custRadScaleInc="-9969">
        <dgm:presLayoutVars>
          <dgm:bulletEnabled val="1"/>
        </dgm:presLayoutVars>
      </dgm:prSet>
      <dgm:spPr/>
    </dgm:pt>
    <dgm:pt modelId="{B2AD4690-7E4C-C847-ADA9-000E87713D5B}" type="pres">
      <dgm:prSet presAssocID="{EC7318AB-46F3-D540-ADCB-A2FFD24D87E2}" presName="spNode" presStyleCnt="0"/>
      <dgm:spPr/>
    </dgm:pt>
    <dgm:pt modelId="{4BA8D6B6-B68F-BF4E-BB2B-29262ADEFE09}" type="pres">
      <dgm:prSet presAssocID="{4823CC20-4528-2B45-AA8B-E82CB8550905}" presName="sibTrans" presStyleLbl="sibTrans1D1" presStyleIdx="0" presStyleCnt="5"/>
      <dgm:spPr/>
    </dgm:pt>
    <dgm:pt modelId="{1C94008A-9570-BD45-A051-04A0F6A54DE7}" type="pres">
      <dgm:prSet presAssocID="{B8E92A68-F040-6D43-8C24-87FBBCECF58E}" presName="node" presStyleLbl="node1" presStyleIdx="1" presStyleCnt="5">
        <dgm:presLayoutVars>
          <dgm:bulletEnabled val="1"/>
        </dgm:presLayoutVars>
      </dgm:prSet>
      <dgm:spPr/>
    </dgm:pt>
    <dgm:pt modelId="{8B8E1D2A-EB43-124B-84F7-DE2ACB590075}" type="pres">
      <dgm:prSet presAssocID="{B8E92A68-F040-6D43-8C24-87FBBCECF58E}" presName="spNode" presStyleCnt="0"/>
      <dgm:spPr/>
    </dgm:pt>
    <dgm:pt modelId="{EDEE36E5-6084-1B43-8079-E4A188CDCBF4}" type="pres">
      <dgm:prSet presAssocID="{E8A0E3ED-9B1E-C744-B836-18D30C436289}" presName="sibTrans" presStyleLbl="sibTrans1D1" presStyleIdx="1" presStyleCnt="5"/>
      <dgm:spPr/>
    </dgm:pt>
    <dgm:pt modelId="{9012C20F-5189-874F-B721-7E08B061C4B9}" type="pres">
      <dgm:prSet presAssocID="{8E085A60-50D6-404F-B48A-4E8C678B61F9}" presName="node" presStyleLbl="node1" presStyleIdx="2" presStyleCnt="5">
        <dgm:presLayoutVars>
          <dgm:bulletEnabled val="1"/>
        </dgm:presLayoutVars>
      </dgm:prSet>
      <dgm:spPr/>
    </dgm:pt>
    <dgm:pt modelId="{32128764-5331-A447-8C92-59618B996A00}" type="pres">
      <dgm:prSet presAssocID="{8E085A60-50D6-404F-B48A-4E8C678B61F9}" presName="spNode" presStyleCnt="0"/>
      <dgm:spPr/>
    </dgm:pt>
    <dgm:pt modelId="{3133096A-E85A-2A40-B632-CA0B5382FB3B}" type="pres">
      <dgm:prSet presAssocID="{488673DB-1497-6540-937F-AD27DF3BD41B}" presName="sibTrans" presStyleLbl="sibTrans1D1" presStyleIdx="2" presStyleCnt="5"/>
      <dgm:spPr/>
    </dgm:pt>
    <dgm:pt modelId="{577C44D5-2CCE-0945-B458-631355E2EB00}" type="pres">
      <dgm:prSet presAssocID="{1464D2A5-D205-BA4B-819A-E9BDF6D25486}" presName="node" presStyleLbl="node1" presStyleIdx="3" presStyleCnt="5">
        <dgm:presLayoutVars>
          <dgm:bulletEnabled val="1"/>
        </dgm:presLayoutVars>
      </dgm:prSet>
      <dgm:spPr/>
    </dgm:pt>
    <dgm:pt modelId="{2BA72C48-936B-9A41-B1A6-F33C9A3DEA20}" type="pres">
      <dgm:prSet presAssocID="{1464D2A5-D205-BA4B-819A-E9BDF6D25486}" presName="spNode" presStyleCnt="0"/>
      <dgm:spPr/>
    </dgm:pt>
    <dgm:pt modelId="{201F1036-BCD7-DB4C-B1BB-8C4BDB049CFE}" type="pres">
      <dgm:prSet presAssocID="{26BAFB14-DDD0-704E-81FF-37141BA2550E}" presName="sibTrans" presStyleLbl="sibTrans1D1" presStyleIdx="3" presStyleCnt="5"/>
      <dgm:spPr/>
    </dgm:pt>
    <dgm:pt modelId="{F2264281-F4B5-A743-B758-2DEB94453202}" type="pres">
      <dgm:prSet presAssocID="{D35FA360-2A41-7345-878D-3FA8B2C1EF84}" presName="node" presStyleLbl="node1" presStyleIdx="4" presStyleCnt="5">
        <dgm:presLayoutVars>
          <dgm:bulletEnabled val="1"/>
        </dgm:presLayoutVars>
      </dgm:prSet>
      <dgm:spPr/>
    </dgm:pt>
    <dgm:pt modelId="{D38E8C2A-8795-6E4D-9B87-EF2D1860391B}" type="pres">
      <dgm:prSet presAssocID="{D35FA360-2A41-7345-878D-3FA8B2C1EF84}" presName="spNode" presStyleCnt="0"/>
      <dgm:spPr/>
    </dgm:pt>
    <dgm:pt modelId="{2AC7F3CA-31CB-5746-A5D6-F747F292681B}" type="pres">
      <dgm:prSet presAssocID="{CD910346-A9BE-FA48-BB95-321207164CD5}" presName="sibTrans" presStyleLbl="sibTrans1D1" presStyleIdx="4" presStyleCnt="5"/>
      <dgm:spPr/>
    </dgm:pt>
  </dgm:ptLst>
  <dgm:cxnLst>
    <dgm:cxn modelId="{68A5510D-D647-1549-B264-EE907E7DE4EA}" type="presOf" srcId="{26BAFB14-DDD0-704E-81FF-37141BA2550E}" destId="{201F1036-BCD7-DB4C-B1BB-8C4BDB049CFE}" srcOrd="0" destOrd="0" presId="urn:microsoft.com/office/officeart/2005/8/layout/cycle6"/>
    <dgm:cxn modelId="{18A53C1A-C5DC-6743-933C-BA5C37EB232E}" type="presOf" srcId="{CD910346-A9BE-FA48-BB95-321207164CD5}" destId="{2AC7F3CA-31CB-5746-A5D6-F747F292681B}" srcOrd="0" destOrd="0" presId="urn:microsoft.com/office/officeart/2005/8/layout/cycle6"/>
    <dgm:cxn modelId="{D24B5426-573B-4446-9C07-1F555D8F683C}" type="presOf" srcId="{1464D2A5-D205-BA4B-819A-E9BDF6D25486}" destId="{577C44D5-2CCE-0945-B458-631355E2EB00}" srcOrd="0" destOrd="0" presId="urn:microsoft.com/office/officeart/2005/8/layout/cycle6"/>
    <dgm:cxn modelId="{E0B86231-02D2-F64F-9BFE-0ECECEEFEF26}" type="presOf" srcId="{328E2E72-F4B9-F444-BDC5-065B73A218AB}" destId="{7A573F4E-4F9C-5446-994F-73376E88D569}" srcOrd="0" destOrd="0" presId="urn:microsoft.com/office/officeart/2005/8/layout/cycle6"/>
    <dgm:cxn modelId="{DB21B739-8439-874A-93C4-4F30A069E153}" type="presOf" srcId="{4823CC20-4528-2B45-AA8B-E82CB8550905}" destId="{4BA8D6B6-B68F-BF4E-BB2B-29262ADEFE09}" srcOrd="0" destOrd="0" presId="urn:microsoft.com/office/officeart/2005/8/layout/cycle6"/>
    <dgm:cxn modelId="{51ADC33D-9874-9A43-8C10-8DEBF7799303}" type="presOf" srcId="{8E085A60-50D6-404F-B48A-4E8C678B61F9}" destId="{9012C20F-5189-874F-B721-7E08B061C4B9}" srcOrd="0" destOrd="0" presId="urn:microsoft.com/office/officeart/2005/8/layout/cycle6"/>
    <dgm:cxn modelId="{C61B675E-3027-F340-BB0A-0EE423662FDE}" type="presOf" srcId="{B8E92A68-F040-6D43-8C24-87FBBCECF58E}" destId="{1C94008A-9570-BD45-A051-04A0F6A54DE7}" srcOrd="0" destOrd="0" presId="urn:microsoft.com/office/officeart/2005/8/layout/cycle6"/>
    <dgm:cxn modelId="{221CBB52-D1C3-8D4D-B213-98CFB63A1405}" srcId="{328E2E72-F4B9-F444-BDC5-065B73A218AB}" destId="{1464D2A5-D205-BA4B-819A-E9BDF6D25486}" srcOrd="3" destOrd="0" parTransId="{41C1CBDE-490A-9A40-89E7-A4F605156BC5}" sibTransId="{26BAFB14-DDD0-704E-81FF-37141BA2550E}"/>
    <dgm:cxn modelId="{61231075-6CDD-264A-9DB4-8960E0D78D96}" type="presOf" srcId="{D35FA360-2A41-7345-878D-3FA8B2C1EF84}" destId="{F2264281-F4B5-A743-B758-2DEB94453202}" srcOrd="0" destOrd="0" presId="urn:microsoft.com/office/officeart/2005/8/layout/cycle6"/>
    <dgm:cxn modelId="{385C1679-CDEC-6D49-A884-314A4C3B96ED}" type="presOf" srcId="{EC7318AB-46F3-D540-ADCB-A2FFD24D87E2}" destId="{ED8D53BF-88A8-184E-832C-0CCD35F750A5}" srcOrd="0" destOrd="0" presId="urn:microsoft.com/office/officeart/2005/8/layout/cycle6"/>
    <dgm:cxn modelId="{9D0AB7A0-6E21-8744-8ADF-C9B5BB77A9F2}" srcId="{328E2E72-F4B9-F444-BDC5-065B73A218AB}" destId="{D35FA360-2A41-7345-878D-3FA8B2C1EF84}" srcOrd="4" destOrd="0" parTransId="{F9C93676-0034-D943-BD1B-20DB9E10A8B8}" sibTransId="{CD910346-A9BE-FA48-BB95-321207164CD5}"/>
    <dgm:cxn modelId="{758B4CAA-C676-C04B-82BB-AAB61E40F181}" type="presOf" srcId="{488673DB-1497-6540-937F-AD27DF3BD41B}" destId="{3133096A-E85A-2A40-B632-CA0B5382FB3B}" srcOrd="0" destOrd="0" presId="urn:microsoft.com/office/officeart/2005/8/layout/cycle6"/>
    <dgm:cxn modelId="{A6C8C5B3-5A74-8041-83A4-4A44ED7CEE70}" srcId="{328E2E72-F4B9-F444-BDC5-065B73A218AB}" destId="{EC7318AB-46F3-D540-ADCB-A2FFD24D87E2}" srcOrd="0" destOrd="0" parTransId="{2C1D708F-FAAA-9140-A188-0C557DCDB30E}" sibTransId="{4823CC20-4528-2B45-AA8B-E82CB8550905}"/>
    <dgm:cxn modelId="{C5641FB9-D9E7-954F-A750-B5911EE4A478}" srcId="{328E2E72-F4B9-F444-BDC5-065B73A218AB}" destId="{B8E92A68-F040-6D43-8C24-87FBBCECF58E}" srcOrd="1" destOrd="0" parTransId="{10DA3C77-2F54-8B48-97B6-9AE81197AF7C}" sibTransId="{E8A0E3ED-9B1E-C744-B836-18D30C436289}"/>
    <dgm:cxn modelId="{C733BCBE-0DD6-6E43-A25C-210C6E52D808}" type="presOf" srcId="{E8A0E3ED-9B1E-C744-B836-18D30C436289}" destId="{EDEE36E5-6084-1B43-8079-E4A188CDCBF4}" srcOrd="0" destOrd="0" presId="urn:microsoft.com/office/officeart/2005/8/layout/cycle6"/>
    <dgm:cxn modelId="{294B7EF6-46A7-2240-882B-0D9589FC38A1}" srcId="{328E2E72-F4B9-F444-BDC5-065B73A218AB}" destId="{8E085A60-50D6-404F-B48A-4E8C678B61F9}" srcOrd="2" destOrd="0" parTransId="{3415AFA5-E7CA-B84B-8A86-8E08918EDF1A}" sibTransId="{488673DB-1497-6540-937F-AD27DF3BD41B}"/>
    <dgm:cxn modelId="{01A2803A-8A5B-E544-BB09-C8E28F68FC66}" type="presParOf" srcId="{7A573F4E-4F9C-5446-994F-73376E88D569}" destId="{ED8D53BF-88A8-184E-832C-0CCD35F750A5}" srcOrd="0" destOrd="0" presId="urn:microsoft.com/office/officeart/2005/8/layout/cycle6"/>
    <dgm:cxn modelId="{95969233-F64A-E841-ADD6-10A3FDB1C1B5}" type="presParOf" srcId="{7A573F4E-4F9C-5446-994F-73376E88D569}" destId="{B2AD4690-7E4C-C847-ADA9-000E87713D5B}" srcOrd="1" destOrd="0" presId="urn:microsoft.com/office/officeart/2005/8/layout/cycle6"/>
    <dgm:cxn modelId="{CF0C0D53-187F-0D46-9225-24E80AD80499}" type="presParOf" srcId="{7A573F4E-4F9C-5446-994F-73376E88D569}" destId="{4BA8D6B6-B68F-BF4E-BB2B-29262ADEFE09}" srcOrd="2" destOrd="0" presId="urn:microsoft.com/office/officeart/2005/8/layout/cycle6"/>
    <dgm:cxn modelId="{BFE3BCEA-422E-F34C-AEDC-62843F5A5692}" type="presParOf" srcId="{7A573F4E-4F9C-5446-994F-73376E88D569}" destId="{1C94008A-9570-BD45-A051-04A0F6A54DE7}" srcOrd="3" destOrd="0" presId="urn:microsoft.com/office/officeart/2005/8/layout/cycle6"/>
    <dgm:cxn modelId="{775638FD-A0FB-C24A-859F-ACA46CAB2E98}" type="presParOf" srcId="{7A573F4E-4F9C-5446-994F-73376E88D569}" destId="{8B8E1D2A-EB43-124B-84F7-DE2ACB590075}" srcOrd="4" destOrd="0" presId="urn:microsoft.com/office/officeart/2005/8/layout/cycle6"/>
    <dgm:cxn modelId="{9254CABA-6381-C944-9724-41D2197BF5C2}" type="presParOf" srcId="{7A573F4E-4F9C-5446-994F-73376E88D569}" destId="{EDEE36E5-6084-1B43-8079-E4A188CDCBF4}" srcOrd="5" destOrd="0" presId="urn:microsoft.com/office/officeart/2005/8/layout/cycle6"/>
    <dgm:cxn modelId="{E8D2F834-D1C4-4B4D-A429-6B1CBC22087A}" type="presParOf" srcId="{7A573F4E-4F9C-5446-994F-73376E88D569}" destId="{9012C20F-5189-874F-B721-7E08B061C4B9}" srcOrd="6" destOrd="0" presId="urn:microsoft.com/office/officeart/2005/8/layout/cycle6"/>
    <dgm:cxn modelId="{EB0BE08E-3EE4-6141-BA01-4A547111EA12}" type="presParOf" srcId="{7A573F4E-4F9C-5446-994F-73376E88D569}" destId="{32128764-5331-A447-8C92-59618B996A00}" srcOrd="7" destOrd="0" presId="urn:microsoft.com/office/officeart/2005/8/layout/cycle6"/>
    <dgm:cxn modelId="{A44F9C1D-B621-F047-AE4B-CE056FC47F20}" type="presParOf" srcId="{7A573F4E-4F9C-5446-994F-73376E88D569}" destId="{3133096A-E85A-2A40-B632-CA0B5382FB3B}" srcOrd="8" destOrd="0" presId="urn:microsoft.com/office/officeart/2005/8/layout/cycle6"/>
    <dgm:cxn modelId="{B396F764-A92E-EC4C-85E8-4DEB2CF08EA5}" type="presParOf" srcId="{7A573F4E-4F9C-5446-994F-73376E88D569}" destId="{577C44D5-2CCE-0945-B458-631355E2EB00}" srcOrd="9" destOrd="0" presId="urn:microsoft.com/office/officeart/2005/8/layout/cycle6"/>
    <dgm:cxn modelId="{29850F75-822B-274E-B3FA-856326A25954}" type="presParOf" srcId="{7A573F4E-4F9C-5446-994F-73376E88D569}" destId="{2BA72C48-936B-9A41-B1A6-F33C9A3DEA20}" srcOrd="10" destOrd="0" presId="urn:microsoft.com/office/officeart/2005/8/layout/cycle6"/>
    <dgm:cxn modelId="{DE03470E-64C1-1348-B4B6-6E1F30080D11}" type="presParOf" srcId="{7A573F4E-4F9C-5446-994F-73376E88D569}" destId="{201F1036-BCD7-DB4C-B1BB-8C4BDB049CFE}" srcOrd="11" destOrd="0" presId="urn:microsoft.com/office/officeart/2005/8/layout/cycle6"/>
    <dgm:cxn modelId="{89CD1054-AA90-9243-A982-652226887AAC}" type="presParOf" srcId="{7A573F4E-4F9C-5446-994F-73376E88D569}" destId="{F2264281-F4B5-A743-B758-2DEB94453202}" srcOrd="12" destOrd="0" presId="urn:microsoft.com/office/officeart/2005/8/layout/cycle6"/>
    <dgm:cxn modelId="{F946F860-2195-FC42-8F68-50A104BB844C}" type="presParOf" srcId="{7A573F4E-4F9C-5446-994F-73376E88D569}" destId="{D38E8C2A-8795-6E4D-9B87-EF2D1860391B}" srcOrd="13" destOrd="0" presId="urn:microsoft.com/office/officeart/2005/8/layout/cycle6"/>
    <dgm:cxn modelId="{632C9387-7A32-6C4D-9FBB-EA1B57410F75}" type="presParOf" srcId="{7A573F4E-4F9C-5446-994F-73376E88D569}" destId="{2AC7F3CA-31CB-5746-A5D6-F747F292681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81ED71-88E8-7F42-8DA4-C52CFC6EAD82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7BDF6D-B3DF-3045-9A32-215617A791DF}">
      <dgm:prSet/>
      <dgm:spPr/>
      <dgm:t>
        <a:bodyPr/>
        <a:lstStyle/>
        <a:p>
          <a:r>
            <a:rPr lang="en-US" dirty="0"/>
            <a:t>Student Achievement</a:t>
          </a:r>
        </a:p>
      </dgm:t>
    </dgm:pt>
    <dgm:pt modelId="{D66ED6F5-4DAF-C142-AE72-954F91F84F6C}" type="parTrans" cxnId="{1A95DC65-93B3-0540-8B18-05C82A0FE3A2}">
      <dgm:prSet/>
      <dgm:spPr/>
      <dgm:t>
        <a:bodyPr/>
        <a:lstStyle/>
        <a:p>
          <a:endParaRPr lang="en-US"/>
        </a:p>
      </dgm:t>
    </dgm:pt>
    <dgm:pt modelId="{EB7E2531-A17B-0C4E-9CEC-E681D151014D}" type="sibTrans" cxnId="{1A95DC65-93B3-0540-8B18-05C82A0FE3A2}">
      <dgm:prSet/>
      <dgm:spPr/>
      <dgm:t>
        <a:bodyPr/>
        <a:lstStyle/>
        <a:p>
          <a:endParaRPr lang="en-US"/>
        </a:p>
      </dgm:t>
    </dgm:pt>
    <dgm:pt modelId="{333CCA89-844C-D746-8B78-AE30F2BC9E30}">
      <dgm:prSet/>
      <dgm:spPr/>
      <dgm:t>
        <a:bodyPr/>
        <a:lstStyle/>
        <a:p>
          <a:r>
            <a:rPr lang="en-US"/>
            <a:t>Personnel</a:t>
          </a:r>
          <a:endParaRPr lang="en-US" dirty="0"/>
        </a:p>
      </dgm:t>
    </dgm:pt>
    <dgm:pt modelId="{81C25921-B2C7-7149-BBAE-DC059758328B}" type="parTrans" cxnId="{3DB584E7-1BE6-3D42-9179-22E8423A49B8}">
      <dgm:prSet/>
      <dgm:spPr/>
      <dgm:t>
        <a:bodyPr/>
        <a:lstStyle/>
        <a:p>
          <a:endParaRPr lang="en-US"/>
        </a:p>
      </dgm:t>
    </dgm:pt>
    <dgm:pt modelId="{60B19360-718D-C045-904C-7F5A2F477BD6}" type="sibTrans" cxnId="{3DB584E7-1BE6-3D42-9179-22E8423A49B8}">
      <dgm:prSet/>
      <dgm:spPr/>
      <dgm:t>
        <a:bodyPr/>
        <a:lstStyle/>
        <a:p>
          <a:endParaRPr lang="en-US"/>
        </a:p>
      </dgm:t>
    </dgm:pt>
    <dgm:pt modelId="{A1B8ACEE-9D63-4346-AAC2-11CEABF07907}">
      <dgm:prSet/>
      <dgm:spPr/>
      <dgm:t>
        <a:bodyPr/>
        <a:lstStyle/>
        <a:p>
          <a:r>
            <a:rPr lang="en-US" dirty="0"/>
            <a:t>Safe and Supportive Learning Environments</a:t>
          </a:r>
        </a:p>
      </dgm:t>
    </dgm:pt>
    <dgm:pt modelId="{9096162C-1F9C-D147-A5F7-EA12F38F4BE3}" type="parTrans" cxnId="{D2B9449D-5F18-CE43-A0F0-43BC26C3C2E5}">
      <dgm:prSet/>
      <dgm:spPr/>
      <dgm:t>
        <a:bodyPr/>
        <a:lstStyle/>
        <a:p>
          <a:endParaRPr lang="en-US"/>
        </a:p>
      </dgm:t>
    </dgm:pt>
    <dgm:pt modelId="{05C36A66-84AE-B049-9987-2300A9542116}" type="sibTrans" cxnId="{D2B9449D-5F18-CE43-A0F0-43BC26C3C2E5}">
      <dgm:prSet/>
      <dgm:spPr/>
      <dgm:t>
        <a:bodyPr/>
        <a:lstStyle/>
        <a:p>
          <a:endParaRPr lang="en-US"/>
        </a:p>
      </dgm:t>
    </dgm:pt>
    <dgm:pt modelId="{40A523CE-CCEC-5B43-A7B5-0915E0FCA4B6}">
      <dgm:prSet/>
      <dgm:spPr/>
      <dgm:t>
        <a:bodyPr/>
        <a:lstStyle/>
        <a:p>
          <a:r>
            <a:rPr lang="en-US" dirty="0"/>
            <a:t>Community, Communication, and Transparency</a:t>
          </a:r>
        </a:p>
      </dgm:t>
    </dgm:pt>
    <dgm:pt modelId="{C6227CE0-5F3F-D54F-B8C6-A6CB7F483DE5}" type="parTrans" cxnId="{DDAF02D4-77EE-6E49-A10D-22AA28CB677C}">
      <dgm:prSet/>
      <dgm:spPr/>
      <dgm:t>
        <a:bodyPr/>
        <a:lstStyle/>
        <a:p>
          <a:endParaRPr lang="en-US"/>
        </a:p>
      </dgm:t>
    </dgm:pt>
    <dgm:pt modelId="{2215FA13-734E-3D48-BA17-6E902C4BCAB9}" type="sibTrans" cxnId="{DDAF02D4-77EE-6E49-A10D-22AA28CB677C}">
      <dgm:prSet/>
      <dgm:spPr/>
      <dgm:t>
        <a:bodyPr/>
        <a:lstStyle/>
        <a:p>
          <a:endParaRPr lang="en-US"/>
        </a:p>
      </dgm:t>
    </dgm:pt>
    <dgm:pt modelId="{6D288E57-1110-F243-BE6B-AA9894D17C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Provide academically rigorous courses/pathways</a:t>
          </a:r>
        </a:p>
      </dgm:t>
    </dgm:pt>
    <dgm:pt modelId="{68645A56-0FBC-BB41-B716-9F7CF68A0869}" type="parTrans" cxnId="{058A14E5-CB75-A741-8DAB-1A91E8C375FB}">
      <dgm:prSet/>
      <dgm:spPr/>
      <dgm:t>
        <a:bodyPr/>
        <a:lstStyle/>
        <a:p>
          <a:endParaRPr lang="en-US"/>
        </a:p>
      </dgm:t>
    </dgm:pt>
    <dgm:pt modelId="{798CDB40-E1D1-1B4B-955C-D08AE82B8042}" type="sibTrans" cxnId="{058A14E5-CB75-A741-8DAB-1A91E8C375FB}">
      <dgm:prSet/>
      <dgm:spPr/>
      <dgm:t>
        <a:bodyPr/>
        <a:lstStyle/>
        <a:p>
          <a:endParaRPr lang="en-US"/>
        </a:p>
      </dgm:t>
    </dgm:pt>
    <dgm:pt modelId="{4B6FABC2-B674-1E45-9704-96393E3E13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Increase grad rate and diplomas/credentials</a:t>
          </a:r>
        </a:p>
      </dgm:t>
    </dgm:pt>
    <dgm:pt modelId="{08E77129-A88E-CB45-9F9F-F22068E87151}" type="parTrans" cxnId="{8B13FBAC-B62A-0249-9EB3-8F2F05376918}">
      <dgm:prSet/>
      <dgm:spPr/>
      <dgm:t>
        <a:bodyPr/>
        <a:lstStyle/>
        <a:p>
          <a:endParaRPr lang="en-US"/>
        </a:p>
      </dgm:t>
    </dgm:pt>
    <dgm:pt modelId="{86F63AE6-873B-B64A-9B73-A611AA3889F1}" type="sibTrans" cxnId="{8B13FBAC-B62A-0249-9EB3-8F2F05376918}">
      <dgm:prSet/>
      <dgm:spPr/>
      <dgm:t>
        <a:bodyPr/>
        <a:lstStyle/>
        <a:p>
          <a:endParaRPr lang="en-US"/>
        </a:p>
      </dgm:t>
    </dgm:pt>
    <dgm:pt modelId="{7FD3DEB3-837B-0248-AAD5-36A1F76F48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Improve student mastery or learning standards</a:t>
          </a:r>
        </a:p>
      </dgm:t>
    </dgm:pt>
    <dgm:pt modelId="{645269B0-65FC-0A4C-AA3B-2F21B3405B12}" type="parTrans" cxnId="{CE27185E-EF8D-504F-95B2-9C3BBD10365A}">
      <dgm:prSet/>
      <dgm:spPr/>
      <dgm:t>
        <a:bodyPr/>
        <a:lstStyle/>
        <a:p>
          <a:endParaRPr lang="en-US"/>
        </a:p>
      </dgm:t>
    </dgm:pt>
    <dgm:pt modelId="{6122C175-DC0A-F84A-A347-BEE09093FC39}" type="sibTrans" cxnId="{CE27185E-EF8D-504F-95B2-9C3BBD10365A}">
      <dgm:prSet/>
      <dgm:spPr/>
      <dgm:t>
        <a:bodyPr/>
        <a:lstStyle/>
        <a:p>
          <a:endParaRPr lang="en-US"/>
        </a:p>
      </dgm:t>
    </dgm:pt>
    <dgm:pt modelId="{7EB0B77A-0EDF-4945-B856-BB8BA8CA6F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Recruit highly qualified staff</a:t>
          </a:r>
        </a:p>
      </dgm:t>
    </dgm:pt>
    <dgm:pt modelId="{3E61D592-2E16-664F-B14B-B468FAF89626}" type="parTrans" cxnId="{9F9386E8-022B-7040-85EA-FF5B663F657A}">
      <dgm:prSet/>
      <dgm:spPr/>
      <dgm:t>
        <a:bodyPr/>
        <a:lstStyle/>
        <a:p>
          <a:endParaRPr lang="en-US"/>
        </a:p>
      </dgm:t>
    </dgm:pt>
    <dgm:pt modelId="{B733FDD2-BD7F-7D40-AB39-F935632C4620}" type="sibTrans" cxnId="{9F9386E8-022B-7040-85EA-FF5B663F657A}">
      <dgm:prSet/>
      <dgm:spPr/>
      <dgm:t>
        <a:bodyPr/>
        <a:lstStyle/>
        <a:p>
          <a:endParaRPr lang="en-US"/>
        </a:p>
      </dgm:t>
    </dgm:pt>
    <dgm:pt modelId="{1DCB5F98-A954-4442-AFC0-F12138597B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 high performing staff</a:t>
          </a:r>
        </a:p>
      </dgm:t>
    </dgm:pt>
    <dgm:pt modelId="{2E31F52F-7556-304A-A08C-B23BEC8B3004}" type="parTrans" cxnId="{A5FD8AE3-8AB0-9F4C-A866-5F97DC16153E}">
      <dgm:prSet/>
      <dgm:spPr/>
      <dgm:t>
        <a:bodyPr/>
        <a:lstStyle/>
        <a:p>
          <a:endParaRPr lang="en-US"/>
        </a:p>
      </dgm:t>
    </dgm:pt>
    <dgm:pt modelId="{6DF53731-427F-004B-8CBD-378EFF4B419A}" type="sibTrans" cxnId="{A5FD8AE3-8AB0-9F4C-A866-5F97DC16153E}">
      <dgm:prSet/>
      <dgm:spPr/>
      <dgm:t>
        <a:bodyPr/>
        <a:lstStyle/>
        <a:p>
          <a:endParaRPr lang="en-US"/>
        </a:p>
      </dgm:t>
    </dgm:pt>
    <dgm:pt modelId="{A979E27D-8F1F-664F-B5C3-5CFA1F37A5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Retain highly effective staff</a:t>
          </a:r>
          <a:endParaRPr lang="en-US" dirty="0"/>
        </a:p>
      </dgm:t>
    </dgm:pt>
    <dgm:pt modelId="{7C70E801-5CF3-1044-AA2F-8A092C84E0DC}" type="parTrans" cxnId="{B5AFEA65-D336-6E4F-A2F6-F519BAAF78F2}">
      <dgm:prSet/>
      <dgm:spPr/>
      <dgm:t>
        <a:bodyPr/>
        <a:lstStyle/>
        <a:p>
          <a:endParaRPr lang="en-US"/>
        </a:p>
      </dgm:t>
    </dgm:pt>
    <dgm:pt modelId="{DF7B36FF-1C3C-1C46-A99C-97DD4C343F60}" type="sibTrans" cxnId="{B5AFEA65-D336-6E4F-A2F6-F519BAAF78F2}">
      <dgm:prSet/>
      <dgm:spPr/>
      <dgm:t>
        <a:bodyPr/>
        <a:lstStyle/>
        <a:p>
          <a:endParaRPr lang="en-US"/>
        </a:p>
      </dgm:t>
    </dgm:pt>
    <dgm:pt modelId="{0B7F6E02-CEDC-B541-96E0-07B7E7F05D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Ensure excellent financial management</a:t>
          </a:r>
        </a:p>
      </dgm:t>
    </dgm:pt>
    <dgm:pt modelId="{8273A016-527C-1A44-B2B9-0F6D540D2916}" type="parTrans" cxnId="{AAA8C72C-D4E7-3C48-A88B-F42F4FBEC108}">
      <dgm:prSet/>
      <dgm:spPr/>
      <dgm:t>
        <a:bodyPr/>
        <a:lstStyle/>
        <a:p>
          <a:endParaRPr lang="en-US"/>
        </a:p>
      </dgm:t>
    </dgm:pt>
    <dgm:pt modelId="{7C97CF96-1BB6-6B46-8C65-F96FBF1A7655}" type="sibTrans" cxnId="{AAA8C72C-D4E7-3C48-A88B-F42F4FBEC108}">
      <dgm:prSet/>
      <dgm:spPr/>
      <dgm:t>
        <a:bodyPr/>
        <a:lstStyle/>
        <a:p>
          <a:endParaRPr lang="en-US"/>
        </a:p>
      </dgm:t>
    </dgm:pt>
    <dgm:pt modelId="{FFE31AAA-2CE1-4748-B3F1-D0B712FD3364}">
      <dgm:prSet/>
      <dgm:spPr/>
      <dgm:t>
        <a:bodyPr/>
        <a:lstStyle/>
        <a:p>
          <a:r>
            <a:rPr lang="en-US"/>
            <a:t>Fiscal Responsibility</a:t>
          </a:r>
          <a:endParaRPr lang="en-US" dirty="0"/>
        </a:p>
      </dgm:t>
    </dgm:pt>
    <dgm:pt modelId="{9700D52A-203F-574C-AB90-58DABF3C1BD6}" type="sibTrans" cxnId="{27AD3528-528A-8548-9DAD-6C22C1AB611C}">
      <dgm:prSet/>
      <dgm:spPr/>
      <dgm:t>
        <a:bodyPr/>
        <a:lstStyle/>
        <a:p>
          <a:endParaRPr lang="en-US"/>
        </a:p>
      </dgm:t>
    </dgm:pt>
    <dgm:pt modelId="{23BC0069-8314-3642-A52C-AC809202E369}" type="parTrans" cxnId="{27AD3528-528A-8548-9DAD-6C22C1AB611C}">
      <dgm:prSet/>
      <dgm:spPr/>
      <dgm:t>
        <a:bodyPr/>
        <a:lstStyle/>
        <a:p>
          <a:endParaRPr lang="en-US"/>
        </a:p>
      </dgm:t>
    </dgm:pt>
    <dgm:pt modelId="{7380CAA8-FF83-684D-9028-E85F508C3D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Ensure efficient use of resources</a:t>
          </a:r>
        </a:p>
      </dgm:t>
    </dgm:pt>
    <dgm:pt modelId="{F9D061B6-E6F0-A745-91BD-78FCD20273FE}" type="parTrans" cxnId="{5BBAB53C-F4F4-B947-8AE9-A24D1C1E26A6}">
      <dgm:prSet/>
      <dgm:spPr/>
      <dgm:t>
        <a:bodyPr/>
        <a:lstStyle/>
        <a:p>
          <a:endParaRPr lang="en-US"/>
        </a:p>
      </dgm:t>
    </dgm:pt>
    <dgm:pt modelId="{5E0EE900-A71F-4B40-B444-E50029DB03AB}" type="sibTrans" cxnId="{5BBAB53C-F4F4-B947-8AE9-A24D1C1E26A6}">
      <dgm:prSet/>
      <dgm:spPr/>
      <dgm:t>
        <a:bodyPr/>
        <a:lstStyle/>
        <a:p>
          <a:endParaRPr lang="en-US"/>
        </a:p>
      </dgm:t>
    </dgm:pt>
    <dgm:pt modelId="{EE963ECA-2D4E-0D4A-B857-BC2047646E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Provide support for social and emotional learning for all</a:t>
          </a:r>
        </a:p>
      </dgm:t>
    </dgm:pt>
    <dgm:pt modelId="{DB63A059-2848-F642-813E-4219456766E9}" type="parTrans" cxnId="{C8B945D4-BCEB-7C4A-BF85-7CEAF186D55A}">
      <dgm:prSet/>
      <dgm:spPr/>
      <dgm:t>
        <a:bodyPr/>
        <a:lstStyle/>
        <a:p>
          <a:endParaRPr lang="en-US"/>
        </a:p>
      </dgm:t>
    </dgm:pt>
    <dgm:pt modelId="{4D5A3972-4218-2040-8E6D-5462A540C636}" type="sibTrans" cxnId="{C8B945D4-BCEB-7C4A-BF85-7CEAF186D55A}">
      <dgm:prSet/>
      <dgm:spPr/>
      <dgm:t>
        <a:bodyPr/>
        <a:lstStyle/>
        <a:p>
          <a:endParaRPr lang="en-US"/>
        </a:p>
      </dgm:t>
    </dgm:pt>
    <dgm:pt modelId="{8B541231-2345-6540-8DD3-FE50FA1759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Create positive environment that promotes attendance for all</a:t>
          </a:r>
        </a:p>
      </dgm:t>
    </dgm:pt>
    <dgm:pt modelId="{B9D99CB8-6E0A-1541-BCB1-1052D01C8951}" type="parTrans" cxnId="{F44FE5DA-17F3-C34D-B997-C0232A58515B}">
      <dgm:prSet/>
      <dgm:spPr/>
      <dgm:t>
        <a:bodyPr/>
        <a:lstStyle/>
        <a:p>
          <a:endParaRPr lang="en-US"/>
        </a:p>
      </dgm:t>
    </dgm:pt>
    <dgm:pt modelId="{6798BD72-C183-344C-8A93-29AF72CCBBB3}" type="sibTrans" cxnId="{F44FE5DA-17F3-C34D-B997-C0232A58515B}">
      <dgm:prSet/>
      <dgm:spPr/>
      <dgm:t>
        <a:bodyPr/>
        <a:lstStyle/>
        <a:p>
          <a:endParaRPr lang="en-US"/>
        </a:p>
      </dgm:t>
    </dgm:pt>
    <dgm:pt modelId="{CED5BA6D-38E2-FF48-919F-AC116DFDB1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Establish clear expectations for all</a:t>
          </a:r>
        </a:p>
      </dgm:t>
    </dgm:pt>
    <dgm:pt modelId="{EAC54F9F-0B49-A749-973D-5779579684FE}" type="parTrans" cxnId="{0326F66D-0B13-404D-9B22-354B022A6454}">
      <dgm:prSet/>
      <dgm:spPr/>
      <dgm:t>
        <a:bodyPr/>
        <a:lstStyle/>
        <a:p>
          <a:endParaRPr lang="en-US"/>
        </a:p>
      </dgm:t>
    </dgm:pt>
    <dgm:pt modelId="{5F1B9260-3438-CF47-9F7B-DFB425113A57}" type="sibTrans" cxnId="{0326F66D-0B13-404D-9B22-354B022A6454}">
      <dgm:prSet/>
      <dgm:spPr/>
      <dgm:t>
        <a:bodyPr/>
        <a:lstStyle/>
        <a:p>
          <a:endParaRPr lang="en-US"/>
        </a:p>
      </dgm:t>
    </dgm:pt>
    <dgm:pt modelId="{E2E4D044-F712-EF4D-9851-04147C46C6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Cultivate culturally responsive learning environments for all</a:t>
          </a:r>
        </a:p>
      </dgm:t>
    </dgm:pt>
    <dgm:pt modelId="{BDCE84D1-B6C1-E645-ACC1-241A9BC2BBA2}" type="parTrans" cxnId="{1DCD34AF-225D-9249-9992-1BC62C90C9A9}">
      <dgm:prSet/>
      <dgm:spPr/>
      <dgm:t>
        <a:bodyPr/>
        <a:lstStyle/>
        <a:p>
          <a:endParaRPr lang="en-US"/>
        </a:p>
      </dgm:t>
    </dgm:pt>
    <dgm:pt modelId="{51CFC280-E672-C948-B868-5389B1E9C259}" type="sibTrans" cxnId="{1DCD34AF-225D-9249-9992-1BC62C90C9A9}">
      <dgm:prSet/>
      <dgm:spPr/>
      <dgm:t>
        <a:bodyPr/>
        <a:lstStyle/>
        <a:p>
          <a:endParaRPr lang="en-US"/>
        </a:p>
      </dgm:t>
    </dgm:pt>
    <dgm:pt modelId="{FFBB1927-B614-2549-BBDE-8B73CA2AE3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Increase effectiveness of stakeholder engagement experiences</a:t>
          </a:r>
        </a:p>
      </dgm:t>
    </dgm:pt>
    <dgm:pt modelId="{1BF8423D-2C17-7848-9EB3-44A831C9ED78}" type="parTrans" cxnId="{355F1285-7C63-A94A-BC7D-6FCD4D5E34F0}">
      <dgm:prSet/>
      <dgm:spPr/>
      <dgm:t>
        <a:bodyPr/>
        <a:lstStyle/>
        <a:p>
          <a:endParaRPr lang="en-US"/>
        </a:p>
      </dgm:t>
    </dgm:pt>
    <dgm:pt modelId="{BC62378C-472A-4147-A752-C2F935A6E67B}" type="sibTrans" cxnId="{355F1285-7C63-A94A-BC7D-6FCD4D5E34F0}">
      <dgm:prSet/>
      <dgm:spPr/>
      <dgm:t>
        <a:bodyPr/>
        <a:lstStyle/>
        <a:p>
          <a:endParaRPr lang="en-US"/>
        </a:p>
      </dgm:t>
    </dgm:pt>
    <dgm:pt modelId="{B0BD55BD-283F-FC43-9EA0-792C424985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Improve opportunities for innovative  stakeholder collaboration</a:t>
          </a:r>
          <a:endParaRPr lang="en-US" dirty="0"/>
        </a:p>
      </dgm:t>
    </dgm:pt>
    <dgm:pt modelId="{6105B35E-1631-E242-8265-6BF9342E1970}" type="parTrans" cxnId="{D16C871B-663F-FD4F-BE4C-2480C75C8D36}">
      <dgm:prSet/>
      <dgm:spPr/>
      <dgm:t>
        <a:bodyPr/>
        <a:lstStyle/>
        <a:p>
          <a:endParaRPr lang="en-US"/>
        </a:p>
      </dgm:t>
    </dgm:pt>
    <dgm:pt modelId="{14347D3C-04D2-354F-9761-5C50A50C3F4B}" type="sibTrans" cxnId="{D16C871B-663F-FD4F-BE4C-2480C75C8D36}">
      <dgm:prSet/>
      <dgm:spPr/>
      <dgm:t>
        <a:bodyPr/>
        <a:lstStyle/>
        <a:p>
          <a:endParaRPr lang="en-US"/>
        </a:p>
      </dgm:t>
    </dgm:pt>
    <dgm:pt modelId="{69080345-3D03-A64D-950E-8D3B4A8D91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Improve/ensure effective communication</a:t>
          </a:r>
        </a:p>
      </dgm:t>
    </dgm:pt>
    <dgm:pt modelId="{1BB6BF2C-1E66-0B41-BC72-1F53F3F68A02}" type="parTrans" cxnId="{BA4BDF4B-8994-914E-BCA7-FECAEFDA50F2}">
      <dgm:prSet/>
      <dgm:spPr/>
      <dgm:t>
        <a:bodyPr/>
        <a:lstStyle/>
        <a:p>
          <a:endParaRPr lang="en-US"/>
        </a:p>
      </dgm:t>
    </dgm:pt>
    <dgm:pt modelId="{3D846180-F388-5047-A84E-B8B75FC76571}" type="sibTrans" cxnId="{BA4BDF4B-8994-914E-BCA7-FECAEFDA50F2}">
      <dgm:prSet/>
      <dgm:spPr/>
      <dgm:t>
        <a:bodyPr/>
        <a:lstStyle/>
        <a:p>
          <a:endParaRPr lang="en-US"/>
        </a:p>
      </dgm:t>
    </dgm:pt>
    <dgm:pt modelId="{A6DFE7FA-5382-4415-AF85-C4FE43636857}" type="pres">
      <dgm:prSet presAssocID="{7581ED71-88E8-7F42-8DA4-C52CFC6EAD82}" presName="Name0" presStyleCnt="0">
        <dgm:presLayoutVars>
          <dgm:dir/>
          <dgm:animLvl val="lvl"/>
          <dgm:resizeHandles val="exact"/>
        </dgm:presLayoutVars>
      </dgm:prSet>
      <dgm:spPr/>
    </dgm:pt>
    <dgm:pt modelId="{EDC04B87-2A5A-48CF-91F2-4CBF254FD942}" type="pres">
      <dgm:prSet presAssocID="{597BDF6D-B3DF-3045-9A32-215617A791DF}" presName="vertFlow" presStyleCnt="0"/>
      <dgm:spPr/>
    </dgm:pt>
    <dgm:pt modelId="{FC73D632-5D73-4D5C-A7FA-D313B6C8A8FE}" type="pres">
      <dgm:prSet presAssocID="{597BDF6D-B3DF-3045-9A32-215617A791DF}" presName="header" presStyleLbl="node1" presStyleIdx="0" presStyleCnt="5"/>
      <dgm:spPr/>
    </dgm:pt>
    <dgm:pt modelId="{E141D1D9-FECC-40B9-84E2-7F33CD7B0272}" type="pres">
      <dgm:prSet presAssocID="{68645A56-0FBC-BB41-B716-9F7CF68A0869}" presName="parTrans" presStyleLbl="sibTrans2D1" presStyleIdx="0" presStyleCnt="15"/>
      <dgm:spPr/>
    </dgm:pt>
    <dgm:pt modelId="{2AEA02D0-8FD1-497D-B376-17F031D5FB70}" type="pres">
      <dgm:prSet presAssocID="{6D288E57-1110-F243-BE6B-AA9894D17CEC}" presName="child" presStyleLbl="alignAccFollowNode1" presStyleIdx="0" presStyleCnt="15">
        <dgm:presLayoutVars>
          <dgm:chMax val="0"/>
          <dgm:bulletEnabled val="1"/>
        </dgm:presLayoutVars>
      </dgm:prSet>
      <dgm:spPr/>
    </dgm:pt>
    <dgm:pt modelId="{4A3F8ADB-D2BF-4C0C-8781-B919C30B0831}" type="pres">
      <dgm:prSet presAssocID="{798CDB40-E1D1-1B4B-955C-D08AE82B8042}" presName="sibTrans" presStyleLbl="sibTrans2D1" presStyleIdx="1" presStyleCnt="15"/>
      <dgm:spPr/>
    </dgm:pt>
    <dgm:pt modelId="{A732C7EF-5E47-425F-8A90-4B1F4ACA6D08}" type="pres">
      <dgm:prSet presAssocID="{4B6FABC2-B674-1E45-9704-96393E3E13C6}" presName="child" presStyleLbl="alignAccFollowNode1" presStyleIdx="1" presStyleCnt="15">
        <dgm:presLayoutVars>
          <dgm:chMax val="0"/>
          <dgm:bulletEnabled val="1"/>
        </dgm:presLayoutVars>
      </dgm:prSet>
      <dgm:spPr/>
    </dgm:pt>
    <dgm:pt modelId="{9AAC242B-F283-4A37-87EC-AC537461E3E7}" type="pres">
      <dgm:prSet presAssocID="{86F63AE6-873B-B64A-9B73-A611AA3889F1}" presName="sibTrans" presStyleLbl="sibTrans2D1" presStyleIdx="2" presStyleCnt="15"/>
      <dgm:spPr/>
    </dgm:pt>
    <dgm:pt modelId="{101BEA26-DD89-442C-91D6-C83AA9669639}" type="pres">
      <dgm:prSet presAssocID="{7FD3DEB3-837B-0248-AAD5-36A1F76F48F9}" presName="child" presStyleLbl="alignAccFollowNode1" presStyleIdx="2" presStyleCnt="15">
        <dgm:presLayoutVars>
          <dgm:chMax val="0"/>
          <dgm:bulletEnabled val="1"/>
        </dgm:presLayoutVars>
      </dgm:prSet>
      <dgm:spPr/>
    </dgm:pt>
    <dgm:pt modelId="{9AFF23A1-A360-416A-9D79-D674A39399DB}" type="pres">
      <dgm:prSet presAssocID="{597BDF6D-B3DF-3045-9A32-215617A791DF}" presName="hSp" presStyleCnt="0"/>
      <dgm:spPr/>
    </dgm:pt>
    <dgm:pt modelId="{5E7A038C-9DE9-4659-9551-25793D81B575}" type="pres">
      <dgm:prSet presAssocID="{333CCA89-844C-D746-8B78-AE30F2BC9E30}" presName="vertFlow" presStyleCnt="0"/>
      <dgm:spPr/>
    </dgm:pt>
    <dgm:pt modelId="{50CF0AD7-1571-4DC4-A19E-56288F92FC57}" type="pres">
      <dgm:prSet presAssocID="{333CCA89-844C-D746-8B78-AE30F2BC9E30}" presName="header" presStyleLbl="node1" presStyleIdx="1" presStyleCnt="5"/>
      <dgm:spPr/>
    </dgm:pt>
    <dgm:pt modelId="{6697E3D0-650D-4DC0-A4F7-6A61133D32F2}" type="pres">
      <dgm:prSet presAssocID="{3E61D592-2E16-664F-B14B-B468FAF89626}" presName="parTrans" presStyleLbl="sibTrans2D1" presStyleIdx="3" presStyleCnt="15"/>
      <dgm:spPr/>
    </dgm:pt>
    <dgm:pt modelId="{8E599CF9-CD08-4B1B-BF26-D15903E86918}" type="pres">
      <dgm:prSet presAssocID="{7EB0B77A-0EDF-4945-B856-BB8BA8CA6FB0}" presName="child" presStyleLbl="alignAccFollowNode1" presStyleIdx="3" presStyleCnt="15">
        <dgm:presLayoutVars>
          <dgm:chMax val="0"/>
          <dgm:bulletEnabled val="1"/>
        </dgm:presLayoutVars>
      </dgm:prSet>
      <dgm:spPr/>
    </dgm:pt>
    <dgm:pt modelId="{306F9B79-6EC6-4D16-8CC3-D0462E365699}" type="pres">
      <dgm:prSet presAssocID="{B733FDD2-BD7F-7D40-AB39-F935632C4620}" presName="sibTrans" presStyleLbl="sibTrans2D1" presStyleIdx="4" presStyleCnt="15"/>
      <dgm:spPr/>
    </dgm:pt>
    <dgm:pt modelId="{2E824360-318A-43F4-A72A-096981DE8A84}" type="pres">
      <dgm:prSet presAssocID="{1DCB5F98-A954-4442-AFC0-F12138597BBF}" presName="child" presStyleLbl="alignAccFollowNode1" presStyleIdx="4" presStyleCnt="15">
        <dgm:presLayoutVars>
          <dgm:chMax val="0"/>
          <dgm:bulletEnabled val="1"/>
        </dgm:presLayoutVars>
      </dgm:prSet>
      <dgm:spPr/>
    </dgm:pt>
    <dgm:pt modelId="{4F244E18-2641-4776-BC8A-0F14FE8B161E}" type="pres">
      <dgm:prSet presAssocID="{6DF53731-427F-004B-8CBD-378EFF4B419A}" presName="sibTrans" presStyleLbl="sibTrans2D1" presStyleIdx="5" presStyleCnt="15"/>
      <dgm:spPr/>
    </dgm:pt>
    <dgm:pt modelId="{BE165789-86AB-4369-BE45-47A79F24EB9B}" type="pres">
      <dgm:prSet presAssocID="{A979E27D-8F1F-664F-B5C3-5CFA1F37A5C3}" presName="child" presStyleLbl="alignAccFollowNode1" presStyleIdx="5" presStyleCnt="15">
        <dgm:presLayoutVars>
          <dgm:chMax val="0"/>
          <dgm:bulletEnabled val="1"/>
        </dgm:presLayoutVars>
      </dgm:prSet>
      <dgm:spPr/>
    </dgm:pt>
    <dgm:pt modelId="{F58CDF68-EBD8-48E5-848A-24752A63116C}" type="pres">
      <dgm:prSet presAssocID="{333CCA89-844C-D746-8B78-AE30F2BC9E30}" presName="hSp" presStyleCnt="0"/>
      <dgm:spPr/>
    </dgm:pt>
    <dgm:pt modelId="{08FEA47D-0E5A-48F2-94FC-BAB3CD629F8A}" type="pres">
      <dgm:prSet presAssocID="{FFE31AAA-2CE1-4748-B3F1-D0B712FD3364}" presName="vertFlow" presStyleCnt="0"/>
      <dgm:spPr/>
    </dgm:pt>
    <dgm:pt modelId="{9AE9E38C-65F3-428B-8F08-8C4E7A632835}" type="pres">
      <dgm:prSet presAssocID="{FFE31AAA-2CE1-4748-B3F1-D0B712FD3364}" presName="header" presStyleLbl="node1" presStyleIdx="2" presStyleCnt="5"/>
      <dgm:spPr/>
    </dgm:pt>
    <dgm:pt modelId="{1FB7FBDE-15CC-42FE-A51C-69253EB53184}" type="pres">
      <dgm:prSet presAssocID="{8273A016-527C-1A44-B2B9-0F6D540D2916}" presName="parTrans" presStyleLbl="sibTrans2D1" presStyleIdx="6" presStyleCnt="15"/>
      <dgm:spPr/>
    </dgm:pt>
    <dgm:pt modelId="{57DA7CAD-DB7F-47CF-9273-81F8B7A370D8}" type="pres">
      <dgm:prSet presAssocID="{0B7F6E02-CEDC-B541-96E0-07B7E7F05DD7}" presName="child" presStyleLbl="alignAccFollowNode1" presStyleIdx="6" presStyleCnt="15">
        <dgm:presLayoutVars>
          <dgm:chMax val="0"/>
          <dgm:bulletEnabled val="1"/>
        </dgm:presLayoutVars>
      </dgm:prSet>
      <dgm:spPr/>
    </dgm:pt>
    <dgm:pt modelId="{D4C28899-DC66-4C01-AEF3-6B1471071D7E}" type="pres">
      <dgm:prSet presAssocID="{7C97CF96-1BB6-6B46-8C65-F96FBF1A7655}" presName="sibTrans" presStyleLbl="sibTrans2D1" presStyleIdx="7" presStyleCnt="15"/>
      <dgm:spPr/>
    </dgm:pt>
    <dgm:pt modelId="{181C2B65-BC91-4902-B435-A9EBA5227A91}" type="pres">
      <dgm:prSet presAssocID="{7380CAA8-FF83-684D-9028-E85F508C3DA2}" presName="child" presStyleLbl="alignAccFollowNode1" presStyleIdx="7" presStyleCnt="15">
        <dgm:presLayoutVars>
          <dgm:chMax val="0"/>
          <dgm:bulletEnabled val="1"/>
        </dgm:presLayoutVars>
      </dgm:prSet>
      <dgm:spPr/>
    </dgm:pt>
    <dgm:pt modelId="{3A5C91EA-B54B-4572-A131-4C96F0CCB131}" type="pres">
      <dgm:prSet presAssocID="{FFE31AAA-2CE1-4748-B3F1-D0B712FD3364}" presName="hSp" presStyleCnt="0"/>
      <dgm:spPr/>
    </dgm:pt>
    <dgm:pt modelId="{715EB20D-46F5-4E2A-8228-8BF759FD5C11}" type="pres">
      <dgm:prSet presAssocID="{A1B8ACEE-9D63-4346-AAC2-11CEABF07907}" presName="vertFlow" presStyleCnt="0"/>
      <dgm:spPr/>
    </dgm:pt>
    <dgm:pt modelId="{4797E168-175F-411B-B2C4-48BCC436843F}" type="pres">
      <dgm:prSet presAssocID="{A1B8ACEE-9D63-4346-AAC2-11CEABF07907}" presName="header" presStyleLbl="node1" presStyleIdx="3" presStyleCnt="5"/>
      <dgm:spPr/>
    </dgm:pt>
    <dgm:pt modelId="{8DA4A236-1A2B-415D-9BDE-735AB81BCDCA}" type="pres">
      <dgm:prSet presAssocID="{DB63A059-2848-F642-813E-4219456766E9}" presName="parTrans" presStyleLbl="sibTrans2D1" presStyleIdx="8" presStyleCnt="15"/>
      <dgm:spPr/>
    </dgm:pt>
    <dgm:pt modelId="{B615FFF1-4B62-4752-99CF-F7025BEE49AC}" type="pres">
      <dgm:prSet presAssocID="{EE963ECA-2D4E-0D4A-B857-BC2047646E34}" presName="child" presStyleLbl="alignAccFollowNode1" presStyleIdx="8" presStyleCnt="15">
        <dgm:presLayoutVars>
          <dgm:chMax val="0"/>
          <dgm:bulletEnabled val="1"/>
        </dgm:presLayoutVars>
      </dgm:prSet>
      <dgm:spPr/>
    </dgm:pt>
    <dgm:pt modelId="{0D2F47E2-BF4C-4C0A-95A7-843E68CA2747}" type="pres">
      <dgm:prSet presAssocID="{4D5A3972-4218-2040-8E6D-5462A540C636}" presName="sibTrans" presStyleLbl="sibTrans2D1" presStyleIdx="9" presStyleCnt="15"/>
      <dgm:spPr/>
    </dgm:pt>
    <dgm:pt modelId="{4CE77ED5-5FB1-47E0-B473-0DF2D07D5587}" type="pres">
      <dgm:prSet presAssocID="{8B541231-2345-6540-8DD3-FE50FA1759D5}" presName="child" presStyleLbl="alignAccFollowNode1" presStyleIdx="9" presStyleCnt="15">
        <dgm:presLayoutVars>
          <dgm:chMax val="0"/>
          <dgm:bulletEnabled val="1"/>
        </dgm:presLayoutVars>
      </dgm:prSet>
      <dgm:spPr/>
    </dgm:pt>
    <dgm:pt modelId="{AE5CC39E-FEBC-4CFF-BF35-16FC07F44BC5}" type="pres">
      <dgm:prSet presAssocID="{6798BD72-C183-344C-8A93-29AF72CCBBB3}" presName="sibTrans" presStyleLbl="sibTrans2D1" presStyleIdx="10" presStyleCnt="15"/>
      <dgm:spPr/>
    </dgm:pt>
    <dgm:pt modelId="{4FDBE34D-0E55-4046-8DF8-A24408D08FD0}" type="pres">
      <dgm:prSet presAssocID="{CED5BA6D-38E2-FF48-919F-AC116DFDB1A7}" presName="child" presStyleLbl="alignAccFollowNode1" presStyleIdx="10" presStyleCnt="15">
        <dgm:presLayoutVars>
          <dgm:chMax val="0"/>
          <dgm:bulletEnabled val="1"/>
        </dgm:presLayoutVars>
      </dgm:prSet>
      <dgm:spPr/>
    </dgm:pt>
    <dgm:pt modelId="{1B02E590-50EE-46B1-A1C1-A7903A54DAF3}" type="pres">
      <dgm:prSet presAssocID="{5F1B9260-3438-CF47-9F7B-DFB425113A57}" presName="sibTrans" presStyleLbl="sibTrans2D1" presStyleIdx="11" presStyleCnt="15"/>
      <dgm:spPr/>
    </dgm:pt>
    <dgm:pt modelId="{57292759-3C0E-4E83-A0D1-1A24B63DCAC2}" type="pres">
      <dgm:prSet presAssocID="{E2E4D044-F712-EF4D-9851-04147C46C6ED}" presName="child" presStyleLbl="alignAccFollowNode1" presStyleIdx="11" presStyleCnt="15">
        <dgm:presLayoutVars>
          <dgm:chMax val="0"/>
          <dgm:bulletEnabled val="1"/>
        </dgm:presLayoutVars>
      </dgm:prSet>
      <dgm:spPr/>
    </dgm:pt>
    <dgm:pt modelId="{B5AE2990-24B4-421F-BA2D-F5D93FA5A783}" type="pres">
      <dgm:prSet presAssocID="{A1B8ACEE-9D63-4346-AAC2-11CEABF07907}" presName="hSp" presStyleCnt="0"/>
      <dgm:spPr/>
    </dgm:pt>
    <dgm:pt modelId="{A9A0DDA6-DCE8-42D6-B527-ABF40BEF9321}" type="pres">
      <dgm:prSet presAssocID="{40A523CE-CCEC-5B43-A7B5-0915E0FCA4B6}" presName="vertFlow" presStyleCnt="0"/>
      <dgm:spPr/>
    </dgm:pt>
    <dgm:pt modelId="{D84A5309-F00E-445A-A175-BEF110620BE1}" type="pres">
      <dgm:prSet presAssocID="{40A523CE-CCEC-5B43-A7B5-0915E0FCA4B6}" presName="header" presStyleLbl="node1" presStyleIdx="4" presStyleCnt="5"/>
      <dgm:spPr/>
    </dgm:pt>
    <dgm:pt modelId="{B0208D33-16CE-4E7B-9DD9-9D890A88B19C}" type="pres">
      <dgm:prSet presAssocID="{1BF8423D-2C17-7848-9EB3-44A831C9ED78}" presName="parTrans" presStyleLbl="sibTrans2D1" presStyleIdx="12" presStyleCnt="15"/>
      <dgm:spPr/>
    </dgm:pt>
    <dgm:pt modelId="{A62C2407-7233-440C-B2D8-54CF763C4467}" type="pres">
      <dgm:prSet presAssocID="{FFBB1927-B614-2549-BBDE-8B73CA2AE37F}" presName="child" presStyleLbl="alignAccFollowNode1" presStyleIdx="12" presStyleCnt="15">
        <dgm:presLayoutVars>
          <dgm:chMax val="0"/>
          <dgm:bulletEnabled val="1"/>
        </dgm:presLayoutVars>
      </dgm:prSet>
      <dgm:spPr/>
    </dgm:pt>
    <dgm:pt modelId="{69361D80-72D3-498B-B56E-E681EE4099B2}" type="pres">
      <dgm:prSet presAssocID="{BC62378C-472A-4147-A752-C2F935A6E67B}" presName="sibTrans" presStyleLbl="sibTrans2D1" presStyleIdx="13" presStyleCnt="15"/>
      <dgm:spPr/>
    </dgm:pt>
    <dgm:pt modelId="{1E03CA83-8619-422D-A84D-1E03D618EB9F}" type="pres">
      <dgm:prSet presAssocID="{B0BD55BD-283F-FC43-9EA0-792C42498557}" presName="child" presStyleLbl="alignAccFollowNode1" presStyleIdx="13" presStyleCnt="15">
        <dgm:presLayoutVars>
          <dgm:chMax val="0"/>
          <dgm:bulletEnabled val="1"/>
        </dgm:presLayoutVars>
      </dgm:prSet>
      <dgm:spPr/>
    </dgm:pt>
    <dgm:pt modelId="{7C3FBB62-F794-46AB-AB27-D09B26FA1CC8}" type="pres">
      <dgm:prSet presAssocID="{14347D3C-04D2-354F-9761-5C50A50C3F4B}" presName="sibTrans" presStyleLbl="sibTrans2D1" presStyleIdx="14" presStyleCnt="15"/>
      <dgm:spPr/>
    </dgm:pt>
    <dgm:pt modelId="{559A798C-1B1C-4BD6-94A5-7252FF306B6A}" type="pres">
      <dgm:prSet presAssocID="{69080345-3D03-A64D-950E-8D3B4A8D915C}" presName="child" presStyleLbl="alignAccFollowNode1" presStyleIdx="14" presStyleCnt="15">
        <dgm:presLayoutVars>
          <dgm:chMax val="0"/>
          <dgm:bulletEnabled val="1"/>
        </dgm:presLayoutVars>
      </dgm:prSet>
      <dgm:spPr/>
    </dgm:pt>
  </dgm:ptLst>
  <dgm:cxnLst>
    <dgm:cxn modelId="{BD97A104-A70D-413F-A1F9-3CFD7E9A8BEE}" type="presOf" srcId="{40A523CE-CCEC-5B43-A7B5-0915E0FCA4B6}" destId="{D84A5309-F00E-445A-A175-BEF110620BE1}" srcOrd="0" destOrd="0" presId="urn:microsoft.com/office/officeart/2005/8/layout/lProcess1"/>
    <dgm:cxn modelId="{2D1ABA0E-4F96-43AC-BDE9-67426F357F18}" type="presOf" srcId="{7380CAA8-FF83-684D-9028-E85F508C3DA2}" destId="{181C2B65-BC91-4902-B435-A9EBA5227A91}" srcOrd="0" destOrd="0" presId="urn:microsoft.com/office/officeart/2005/8/layout/lProcess1"/>
    <dgm:cxn modelId="{6682500F-0EDD-4B09-9F0D-E0A3C54371DD}" type="presOf" srcId="{A1B8ACEE-9D63-4346-AAC2-11CEABF07907}" destId="{4797E168-175F-411B-B2C4-48BCC436843F}" srcOrd="0" destOrd="0" presId="urn:microsoft.com/office/officeart/2005/8/layout/lProcess1"/>
    <dgm:cxn modelId="{F138A511-053B-4723-AB04-3703A2DA7071}" type="presOf" srcId="{5F1B9260-3438-CF47-9F7B-DFB425113A57}" destId="{1B02E590-50EE-46B1-A1C1-A7903A54DAF3}" srcOrd="0" destOrd="0" presId="urn:microsoft.com/office/officeart/2005/8/layout/lProcess1"/>
    <dgm:cxn modelId="{4A851617-4336-49ED-9953-39AD34F51691}" type="presOf" srcId="{BC62378C-472A-4147-A752-C2F935A6E67B}" destId="{69361D80-72D3-498B-B56E-E681EE4099B2}" srcOrd="0" destOrd="0" presId="urn:microsoft.com/office/officeart/2005/8/layout/lProcess1"/>
    <dgm:cxn modelId="{B0A8361B-DA58-42F4-9C09-846B75AA39A4}" type="presOf" srcId="{7EB0B77A-0EDF-4945-B856-BB8BA8CA6FB0}" destId="{8E599CF9-CD08-4B1B-BF26-D15903E86918}" srcOrd="0" destOrd="0" presId="urn:microsoft.com/office/officeart/2005/8/layout/lProcess1"/>
    <dgm:cxn modelId="{D16C871B-663F-FD4F-BE4C-2480C75C8D36}" srcId="{40A523CE-CCEC-5B43-A7B5-0915E0FCA4B6}" destId="{B0BD55BD-283F-FC43-9EA0-792C42498557}" srcOrd="1" destOrd="0" parTransId="{6105B35E-1631-E242-8265-6BF9342E1970}" sibTransId="{14347D3C-04D2-354F-9761-5C50A50C3F4B}"/>
    <dgm:cxn modelId="{27AD3528-528A-8548-9DAD-6C22C1AB611C}" srcId="{7581ED71-88E8-7F42-8DA4-C52CFC6EAD82}" destId="{FFE31AAA-2CE1-4748-B3F1-D0B712FD3364}" srcOrd="2" destOrd="0" parTransId="{23BC0069-8314-3642-A52C-AC809202E369}" sibTransId="{9700D52A-203F-574C-AB90-58DABF3C1BD6}"/>
    <dgm:cxn modelId="{9172322B-57F0-4AF7-B196-1AFC93EF8882}" type="presOf" srcId="{8B541231-2345-6540-8DD3-FE50FA1759D5}" destId="{4CE77ED5-5FB1-47E0-B473-0DF2D07D5587}" srcOrd="0" destOrd="0" presId="urn:microsoft.com/office/officeart/2005/8/layout/lProcess1"/>
    <dgm:cxn modelId="{AAA8C72C-D4E7-3C48-A88B-F42F4FBEC108}" srcId="{FFE31AAA-2CE1-4748-B3F1-D0B712FD3364}" destId="{0B7F6E02-CEDC-B541-96E0-07B7E7F05DD7}" srcOrd="0" destOrd="0" parTransId="{8273A016-527C-1A44-B2B9-0F6D540D2916}" sibTransId="{7C97CF96-1BB6-6B46-8C65-F96FBF1A7655}"/>
    <dgm:cxn modelId="{FFD94438-E2E8-4761-B12D-17ED081022F6}" type="presOf" srcId="{68645A56-0FBC-BB41-B716-9F7CF68A0869}" destId="{E141D1D9-FECC-40B9-84E2-7F33CD7B0272}" srcOrd="0" destOrd="0" presId="urn:microsoft.com/office/officeart/2005/8/layout/lProcess1"/>
    <dgm:cxn modelId="{5BBAB53C-F4F4-B947-8AE9-A24D1C1E26A6}" srcId="{FFE31AAA-2CE1-4748-B3F1-D0B712FD3364}" destId="{7380CAA8-FF83-684D-9028-E85F508C3DA2}" srcOrd="1" destOrd="0" parTransId="{F9D061B6-E6F0-A745-91BD-78FCD20273FE}" sibTransId="{5E0EE900-A71F-4B40-B444-E50029DB03AB}"/>
    <dgm:cxn modelId="{56F1AC3E-11EE-40EC-96B9-EC3F4C471AB9}" type="presOf" srcId="{1DCB5F98-A954-4442-AFC0-F12138597BBF}" destId="{2E824360-318A-43F4-A72A-096981DE8A84}" srcOrd="0" destOrd="0" presId="urn:microsoft.com/office/officeart/2005/8/layout/lProcess1"/>
    <dgm:cxn modelId="{67D5E45B-1A68-4557-8BDF-D24844DB416A}" type="presOf" srcId="{798CDB40-E1D1-1B4B-955C-D08AE82B8042}" destId="{4A3F8ADB-D2BF-4C0C-8781-B919C30B0831}" srcOrd="0" destOrd="0" presId="urn:microsoft.com/office/officeart/2005/8/layout/lProcess1"/>
    <dgm:cxn modelId="{1313F25D-F785-4DE5-831E-3C9C371BBF47}" type="presOf" srcId="{86F63AE6-873B-B64A-9B73-A611AA3889F1}" destId="{9AAC242B-F283-4A37-87EC-AC537461E3E7}" srcOrd="0" destOrd="0" presId="urn:microsoft.com/office/officeart/2005/8/layout/lProcess1"/>
    <dgm:cxn modelId="{CE27185E-EF8D-504F-95B2-9C3BBD10365A}" srcId="{597BDF6D-B3DF-3045-9A32-215617A791DF}" destId="{7FD3DEB3-837B-0248-AAD5-36A1F76F48F9}" srcOrd="2" destOrd="0" parTransId="{645269B0-65FC-0A4C-AA3B-2F21B3405B12}" sibTransId="{6122C175-DC0A-F84A-A347-BEE09093FC39}"/>
    <dgm:cxn modelId="{311A0B60-2867-4313-9FDD-901527642790}" type="presOf" srcId="{CED5BA6D-38E2-FF48-919F-AC116DFDB1A7}" destId="{4FDBE34D-0E55-4046-8DF8-A24408D08FD0}" srcOrd="0" destOrd="0" presId="urn:microsoft.com/office/officeart/2005/8/layout/lProcess1"/>
    <dgm:cxn modelId="{1A95DC65-93B3-0540-8B18-05C82A0FE3A2}" srcId="{7581ED71-88E8-7F42-8DA4-C52CFC6EAD82}" destId="{597BDF6D-B3DF-3045-9A32-215617A791DF}" srcOrd="0" destOrd="0" parTransId="{D66ED6F5-4DAF-C142-AE72-954F91F84F6C}" sibTransId="{EB7E2531-A17B-0C4E-9CEC-E681D151014D}"/>
    <dgm:cxn modelId="{B5AFEA65-D336-6E4F-A2F6-F519BAAF78F2}" srcId="{333CCA89-844C-D746-8B78-AE30F2BC9E30}" destId="{A979E27D-8F1F-664F-B5C3-5CFA1F37A5C3}" srcOrd="2" destOrd="0" parTransId="{7C70E801-5CF3-1044-AA2F-8A092C84E0DC}" sibTransId="{DF7B36FF-1C3C-1C46-A99C-97DD4C343F60}"/>
    <dgm:cxn modelId="{A525DE47-6C14-45C3-A508-4EFBB5A4E96D}" type="presOf" srcId="{4D5A3972-4218-2040-8E6D-5462A540C636}" destId="{0D2F47E2-BF4C-4C0A-95A7-843E68CA2747}" srcOrd="0" destOrd="0" presId="urn:microsoft.com/office/officeart/2005/8/layout/lProcess1"/>
    <dgm:cxn modelId="{BA4BDF4B-8994-914E-BCA7-FECAEFDA50F2}" srcId="{40A523CE-CCEC-5B43-A7B5-0915E0FCA4B6}" destId="{69080345-3D03-A64D-950E-8D3B4A8D915C}" srcOrd="2" destOrd="0" parTransId="{1BB6BF2C-1E66-0B41-BC72-1F53F3F68A02}" sibTransId="{3D846180-F388-5047-A84E-B8B75FC76571}"/>
    <dgm:cxn modelId="{E2FBD76D-9851-4B48-9B00-AB980907EBE5}" type="presOf" srcId="{8273A016-527C-1A44-B2B9-0F6D540D2916}" destId="{1FB7FBDE-15CC-42FE-A51C-69253EB53184}" srcOrd="0" destOrd="0" presId="urn:microsoft.com/office/officeart/2005/8/layout/lProcess1"/>
    <dgm:cxn modelId="{0326F66D-0B13-404D-9B22-354B022A6454}" srcId="{A1B8ACEE-9D63-4346-AAC2-11CEABF07907}" destId="{CED5BA6D-38E2-FF48-919F-AC116DFDB1A7}" srcOrd="2" destOrd="0" parTransId="{EAC54F9F-0B49-A749-973D-5779579684FE}" sibTransId="{5F1B9260-3438-CF47-9F7B-DFB425113A57}"/>
    <dgm:cxn modelId="{5B08D86E-7A7F-4646-958C-988CFF1639C7}" type="presOf" srcId="{7FD3DEB3-837B-0248-AAD5-36A1F76F48F9}" destId="{101BEA26-DD89-442C-91D6-C83AA9669639}" srcOrd="0" destOrd="0" presId="urn:microsoft.com/office/officeart/2005/8/layout/lProcess1"/>
    <dgm:cxn modelId="{C2E2E74F-39CC-446C-950A-5277C7AEBD1F}" type="presOf" srcId="{1BF8423D-2C17-7848-9EB3-44A831C9ED78}" destId="{B0208D33-16CE-4E7B-9DD9-9D890A88B19C}" srcOrd="0" destOrd="0" presId="urn:microsoft.com/office/officeart/2005/8/layout/lProcess1"/>
    <dgm:cxn modelId="{A081E073-7C4F-4C8A-9D53-37D846E9E944}" type="presOf" srcId="{DB63A059-2848-F642-813E-4219456766E9}" destId="{8DA4A236-1A2B-415D-9BDE-735AB81BCDCA}" srcOrd="0" destOrd="0" presId="urn:microsoft.com/office/officeart/2005/8/layout/lProcess1"/>
    <dgm:cxn modelId="{664B4157-B45E-4642-B25B-CF2E2C2CF615}" type="presOf" srcId="{7C97CF96-1BB6-6B46-8C65-F96FBF1A7655}" destId="{D4C28899-DC66-4C01-AEF3-6B1471071D7E}" srcOrd="0" destOrd="0" presId="urn:microsoft.com/office/officeart/2005/8/layout/lProcess1"/>
    <dgm:cxn modelId="{355F1285-7C63-A94A-BC7D-6FCD4D5E34F0}" srcId="{40A523CE-CCEC-5B43-A7B5-0915E0FCA4B6}" destId="{FFBB1927-B614-2549-BBDE-8B73CA2AE37F}" srcOrd="0" destOrd="0" parTransId="{1BF8423D-2C17-7848-9EB3-44A831C9ED78}" sibTransId="{BC62378C-472A-4147-A752-C2F935A6E67B}"/>
    <dgm:cxn modelId="{9B13078D-15C2-44C4-8961-A127AF4D9945}" type="presOf" srcId="{333CCA89-844C-D746-8B78-AE30F2BC9E30}" destId="{50CF0AD7-1571-4DC4-A19E-56288F92FC57}" srcOrd="0" destOrd="0" presId="urn:microsoft.com/office/officeart/2005/8/layout/lProcess1"/>
    <dgm:cxn modelId="{D2B9449D-5F18-CE43-A0F0-43BC26C3C2E5}" srcId="{7581ED71-88E8-7F42-8DA4-C52CFC6EAD82}" destId="{A1B8ACEE-9D63-4346-AAC2-11CEABF07907}" srcOrd="3" destOrd="0" parTransId="{9096162C-1F9C-D147-A5F7-EA12F38F4BE3}" sibTransId="{05C36A66-84AE-B049-9987-2300A9542116}"/>
    <dgm:cxn modelId="{43F00EA0-0559-40D7-AAFA-4050D3FFA166}" type="presOf" srcId="{E2E4D044-F712-EF4D-9851-04147C46C6ED}" destId="{57292759-3C0E-4E83-A0D1-1A24B63DCAC2}" srcOrd="0" destOrd="0" presId="urn:microsoft.com/office/officeart/2005/8/layout/lProcess1"/>
    <dgm:cxn modelId="{28F573A8-B048-433B-8F1C-7215F6D5A291}" type="presOf" srcId="{3E61D592-2E16-664F-B14B-B468FAF89626}" destId="{6697E3D0-650D-4DC0-A4F7-6A61133D32F2}" srcOrd="0" destOrd="0" presId="urn:microsoft.com/office/officeart/2005/8/layout/lProcess1"/>
    <dgm:cxn modelId="{8B13FBAC-B62A-0249-9EB3-8F2F05376918}" srcId="{597BDF6D-B3DF-3045-9A32-215617A791DF}" destId="{4B6FABC2-B674-1E45-9704-96393E3E13C6}" srcOrd="1" destOrd="0" parTransId="{08E77129-A88E-CB45-9F9F-F22068E87151}" sibTransId="{86F63AE6-873B-B64A-9B73-A611AA3889F1}"/>
    <dgm:cxn modelId="{1DCD34AF-225D-9249-9992-1BC62C90C9A9}" srcId="{A1B8ACEE-9D63-4346-AAC2-11CEABF07907}" destId="{E2E4D044-F712-EF4D-9851-04147C46C6ED}" srcOrd="3" destOrd="0" parTransId="{BDCE84D1-B6C1-E645-ACC1-241A9BC2BBA2}" sibTransId="{51CFC280-E672-C948-B868-5389B1E9C259}"/>
    <dgm:cxn modelId="{2A28D9B2-306E-4996-82C7-627B74709CE2}" type="presOf" srcId="{EE963ECA-2D4E-0D4A-B857-BC2047646E34}" destId="{B615FFF1-4B62-4752-99CF-F7025BEE49AC}" srcOrd="0" destOrd="0" presId="urn:microsoft.com/office/officeart/2005/8/layout/lProcess1"/>
    <dgm:cxn modelId="{0ED8E2B2-52D0-4457-BFE9-DEFD0C6FEFDD}" type="presOf" srcId="{4B6FABC2-B674-1E45-9704-96393E3E13C6}" destId="{A732C7EF-5E47-425F-8A90-4B1F4ACA6D08}" srcOrd="0" destOrd="0" presId="urn:microsoft.com/office/officeart/2005/8/layout/lProcess1"/>
    <dgm:cxn modelId="{BBF67DBA-680B-4AF6-AB2F-2A26F28745A6}" type="presOf" srcId="{597BDF6D-B3DF-3045-9A32-215617A791DF}" destId="{FC73D632-5D73-4D5C-A7FA-D313B6C8A8FE}" srcOrd="0" destOrd="0" presId="urn:microsoft.com/office/officeart/2005/8/layout/lProcess1"/>
    <dgm:cxn modelId="{68E746CF-A909-4101-B359-EB384AB382E4}" type="presOf" srcId="{FFBB1927-B614-2549-BBDE-8B73CA2AE37F}" destId="{A62C2407-7233-440C-B2D8-54CF763C4467}" srcOrd="0" destOrd="0" presId="urn:microsoft.com/office/officeart/2005/8/layout/lProcess1"/>
    <dgm:cxn modelId="{2A82FFCF-9169-42CB-971F-970A0723581D}" type="presOf" srcId="{69080345-3D03-A64D-950E-8D3B4A8D915C}" destId="{559A798C-1B1C-4BD6-94A5-7252FF306B6A}" srcOrd="0" destOrd="0" presId="urn:microsoft.com/office/officeart/2005/8/layout/lProcess1"/>
    <dgm:cxn modelId="{F43E7ED1-1C2E-4F5D-A0EE-7BDEB166DEC2}" type="presOf" srcId="{7581ED71-88E8-7F42-8DA4-C52CFC6EAD82}" destId="{A6DFE7FA-5382-4415-AF85-C4FE43636857}" srcOrd="0" destOrd="0" presId="urn:microsoft.com/office/officeart/2005/8/layout/lProcess1"/>
    <dgm:cxn modelId="{84C3C9D1-1912-4EE0-8FE4-E90DB0F58CDA}" type="presOf" srcId="{B733FDD2-BD7F-7D40-AB39-F935632C4620}" destId="{306F9B79-6EC6-4D16-8CC3-D0462E365699}" srcOrd="0" destOrd="0" presId="urn:microsoft.com/office/officeart/2005/8/layout/lProcess1"/>
    <dgm:cxn modelId="{DDAF02D4-77EE-6E49-A10D-22AA28CB677C}" srcId="{7581ED71-88E8-7F42-8DA4-C52CFC6EAD82}" destId="{40A523CE-CCEC-5B43-A7B5-0915E0FCA4B6}" srcOrd="4" destOrd="0" parTransId="{C6227CE0-5F3F-D54F-B8C6-A6CB7F483DE5}" sibTransId="{2215FA13-734E-3D48-BA17-6E902C4BCAB9}"/>
    <dgm:cxn modelId="{C8B945D4-BCEB-7C4A-BF85-7CEAF186D55A}" srcId="{A1B8ACEE-9D63-4346-AAC2-11CEABF07907}" destId="{EE963ECA-2D4E-0D4A-B857-BC2047646E34}" srcOrd="0" destOrd="0" parTransId="{DB63A059-2848-F642-813E-4219456766E9}" sibTransId="{4D5A3972-4218-2040-8E6D-5462A540C636}"/>
    <dgm:cxn modelId="{9C8012D5-7303-457C-B3EC-D968456E6544}" type="presOf" srcId="{B0BD55BD-283F-FC43-9EA0-792C42498557}" destId="{1E03CA83-8619-422D-A84D-1E03D618EB9F}" srcOrd="0" destOrd="0" presId="urn:microsoft.com/office/officeart/2005/8/layout/lProcess1"/>
    <dgm:cxn modelId="{F44FE5DA-17F3-C34D-B997-C0232A58515B}" srcId="{A1B8ACEE-9D63-4346-AAC2-11CEABF07907}" destId="{8B541231-2345-6540-8DD3-FE50FA1759D5}" srcOrd="1" destOrd="0" parTransId="{B9D99CB8-6E0A-1541-BCB1-1052D01C8951}" sibTransId="{6798BD72-C183-344C-8A93-29AF72CCBBB3}"/>
    <dgm:cxn modelId="{656BD9DC-94F1-4D1C-BA96-B57D1B1E9BEF}" type="presOf" srcId="{0B7F6E02-CEDC-B541-96E0-07B7E7F05DD7}" destId="{57DA7CAD-DB7F-47CF-9273-81F8B7A370D8}" srcOrd="0" destOrd="0" presId="urn:microsoft.com/office/officeart/2005/8/layout/lProcess1"/>
    <dgm:cxn modelId="{A5FD8AE3-8AB0-9F4C-A866-5F97DC16153E}" srcId="{333CCA89-844C-D746-8B78-AE30F2BC9E30}" destId="{1DCB5F98-A954-4442-AFC0-F12138597BBF}" srcOrd="1" destOrd="0" parTransId="{2E31F52F-7556-304A-A08C-B23BEC8B3004}" sibTransId="{6DF53731-427F-004B-8CBD-378EFF4B419A}"/>
    <dgm:cxn modelId="{058A14E5-CB75-A741-8DAB-1A91E8C375FB}" srcId="{597BDF6D-B3DF-3045-9A32-215617A791DF}" destId="{6D288E57-1110-F243-BE6B-AA9894D17CEC}" srcOrd="0" destOrd="0" parTransId="{68645A56-0FBC-BB41-B716-9F7CF68A0869}" sibTransId="{798CDB40-E1D1-1B4B-955C-D08AE82B8042}"/>
    <dgm:cxn modelId="{3DB584E7-1BE6-3D42-9179-22E8423A49B8}" srcId="{7581ED71-88E8-7F42-8DA4-C52CFC6EAD82}" destId="{333CCA89-844C-D746-8B78-AE30F2BC9E30}" srcOrd="1" destOrd="0" parTransId="{81C25921-B2C7-7149-BBAE-DC059758328B}" sibTransId="{60B19360-718D-C045-904C-7F5A2F477BD6}"/>
    <dgm:cxn modelId="{9F9386E8-022B-7040-85EA-FF5B663F657A}" srcId="{333CCA89-844C-D746-8B78-AE30F2BC9E30}" destId="{7EB0B77A-0EDF-4945-B856-BB8BA8CA6FB0}" srcOrd="0" destOrd="0" parTransId="{3E61D592-2E16-664F-B14B-B468FAF89626}" sibTransId="{B733FDD2-BD7F-7D40-AB39-F935632C4620}"/>
    <dgm:cxn modelId="{5C42B6EB-864F-4A4F-86A2-BAA7624A6849}" type="presOf" srcId="{6DF53731-427F-004B-8CBD-378EFF4B419A}" destId="{4F244E18-2641-4776-BC8A-0F14FE8B161E}" srcOrd="0" destOrd="0" presId="urn:microsoft.com/office/officeart/2005/8/layout/lProcess1"/>
    <dgm:cxn modelId="{3CA969EC-D7D0-4395-A1C6-C44180CBDC15}" type="presOf" srcId="{FFE31AAA-2CE1-4748-B3F1-D0B712FD3364}" destId="{9AE9E38C-65F3-428B-8F08-8C4E7A632835}" srcOrd="0" destOrd="0" presId="urn:microsoft.com/office/officeart/2005/8/layout/lProcess1"/>
    <dgm:cxn modelId="{59626AED-16A9-4B6D-8795-BAAD28D130D6}" type="presOf" srcId="{A979E27D-8F1F-664F-B5C3-5CFA1F37A5C3}" destId="{BE165789-86AB-4369-BE45-47A79F24EB9B}" srcOrd="0" destOrd="0" presId="urn:microsoft.com/office/officeart/2005/8/layout/lProcess1"/>
    <dgm:cxn modelId="{28AC51F2-FB5C-4248-8EEC-E49E6067F4B7}" type="presOf" srcId="{6D288E57-1110-F243-BE6B-AA9894D17CEC}" destId="{2AEA02D0-8FD1-497D-B376-17F031D5FB70}" srcOrd="0" destOrd="0" presId="urn:microsoft.com/office/officeart/2005/8/layout/lProcess1"/>
    <dgm:cxn modelId="{A2C676F2-917B-4749-AA57-8F5F3BC16869}" type="presOf" srcId="{14347D3C-04D2-354F-9761-5C50A50C3F4B}" destId="{7C3FBB62-F794-46AB-AB27-D09B26FA1CC8}" srcOrd="0" destOrd="0" presId="urn:microsoft.com/office/officeart/2005/8/layout/lProcess1"/>
    <dgm:cxn modelId="{A4DAA8F3-90E1-4B01-BDCE-A1699BA55B7D}" type="presOf" srcId="{6798BD72-C183-344C-8A93-29AF72CCBBB3}" destId="{AE5CC39E-FEBC-4CFF-BF35-16FC07F44BC5}" srcOrd="0" destOrd="0" presId="urn:microsoft.com/office/officeart/2005/8/layout/lProcess1"/>
    <dgm:cxn modelId="{D9AB3E83-5696-4D32-BD91-549D43FEB2A9}" type="presParOf" srcId="{A6DFE7FA-5382-4415-AF85-C4FE43636857}" destId="{EDC04B87-2A5A-48CF-91F2-4CBF254FD942}" srcOrd="0" destOrd="0" presId="urn:microsoft.com/office/officeart/2005/8/layout/lProcess1"/>
    <dgm:cxn modelId="{A6BA3634-F4C1-4B09-9CDB-B7A298FF5687}" type="presParOf" srcId="{EDC04B87-2A5A-48CF-91F2-4CBF254FD942}" destId="{FC73D632-5D73-4D5C-A7FA-D313B6C8A8FE}" srcOrd="0" destOrd="0" presId="urn:microsoft.com/office/officeart/2005/8/layout/lProcess1"/>
    <dgm:cxn modelId="{CAD788ED-6CF2-44C6-9575-CAD317018C76}" type="presParOf" srcId="{EDC04B87-2A5A-48CF-91F2-4CBF254FD942}" destId="{E141D1D9-FECC-40B9-84E2-7F33CD7B0272}" srcOrd="1" destOrd="0" presId="urn:microsoft.com/office/officeart/2005/8/layout/lProcess1"/>
    <dgm:cxn modelId="{AB7D32F4-3505-478C-A529-67E0970EA6D6}" type="presParOf" srcId="{EDC04B87-2A5A-48CF-91F2-4CBF254FD942}" destId="{2AEA02D0-8FD1-497D-B376-17F031D5FB70}" srcOrd="2" destOrd="0" presId="urn:microsoft.com/office/officeart/2005/8/layout/lProcess1"/>
    <dgm:cxn modelId="{9147DFD7-02BC-44ED-BA9B-276F32DD3D0A}" type="presParOf" srcId="{EDC04B87-2A5A-48CF-91F2-4CBF254FD942}" destId="{4A3F8ADB-D2BF-4C0C-8781-B919C30B0831}" srcOrd="3" destOrd="0" presId="urn:microsoft.com/office/officeart/2005/8/layout/lProcess1"/>
    <dgm:cxn modelId="{73316C3C-9187-4EC0-B677-9BECB49B43F0}" type="presParOf" srcId="{EDC04B87-2A5A-48CF-91F2-4CBF254FD942}" destId="{A732C7EF-5E47-425F-8A90-4B1F4ACA6D08}" srcOrd="4" destOrd="0" presId="urn:microsoft.com/office/officeart/2005/8/layout/lProcess1"/>
    <dgm:cxn modelId="{82F23269-113A-478D-91E1-4848AA59D2B0}" type="presParOf" srcId="{EDC04B87-2A5A-48CF-91F2-4CBF254FD942}" destId="{9AAC242B-F283-4A37-87EC-AC537461E3E7}" srcOrd="5" destOrd="0" presId="urn:microsoft.com/office/officeart/2005/8/layout/lProcess1"/>
    <dgm:cxn modelId="{1000F65E-DFAF-4818-8C83-6036FF3B955A}" type="presParOf" srcId="{EDC04B87-2A5A-48CF-91F2-4CBF254FD942}" destId="{101BEA26-DD89-442C-91D6-C83AA9669639}" srcOrd="6" destOrd="0" presId="urn:microsoft.com/office/officeart/2005/8/layout/lProcess1"/>
    <dgm:cxn modelId="{88825AE7-C554-4C78-B2D3-94DE23C99664}" type="presParOf" srcId="{A6DFE7FA-5382-4415-AF85-C4FE43636857}" destId="{9AFF23A1-A360-416A-9D79-D674A39399DB}" srcOrd="1" destOrd="0" presId="urn:microsoft.com/office/officeart/2005/8/layout/lProcess1"/>
    <dgm:cxn modelId="{193AB505-27A1-4A1F-983C-6D82855F4671}" type="presParOf" srcId="{A6DFE7FA-5382-4415-AF85-C4FE43636857}" destId="{5E7A038C-9DE9-4659-9551-25793D81B575}" srcOrd="2" destOrd="0" presId="urn:microsoft.com/office/officeart/2005/8/layout/lProcess1"/>
    <dgm:cxn modelId="{CE911D38-406C-46A2-9A88-4327404E2748}" type="presParOf" srcId="{5E7A038C-9DE9-4659-9551-25793D81B575}" destId="{50CF0AD7-1571-4DC4-A19E-56288F92FC57}" srcOrd="0" destOrd="0" presId="urn:microsoft.com/office/officeart/2005/8/layout/lProcess1"/>
    <dgm:cxn modelId="{CD359F8C-5144-454C-B8C5-7E46574E0778}" type="presParOf" srcId="{5E7A038C-9DE9-4659-9551-25793D81B575}" destId="{6697E3D0-650D-4DC0-A4F7-6A61133D32F2}" srcOrd="1" destOrd="0" presId="urn:microsoft.com/office/officeart/2005/8/layout/lProcess1"/>
    <dgm:cxn modelId="{108AF0CD-4F89-494D-88AC-16F34E3B6CD0}" type="presParOf" srcId="{5E7A038C-9DE9-4659-9551-25793D81B575}" destId="{8E599CF9-CD08-4B1B-BF26-D15903E86918}" srcOrd="2" destOrd="0" presId="urn:microsoft.com/office/officeart/2005/8/layout/lProcess1"/>
    <dgm:cxn modelId="{2367DE8D-50D4-484E-B14B-766266C52F3C}" type="presParOf" srcId="{5E7A038C-9DE9-4659-9551-25793D81B575}" destId="{306F9B79-6EC6-4D16-8CC3-D0462E365699}" srcOrd="3" destOrd="0" presId="urn:microsoft.com/office/officeart/2005/8/layout/lProcess1"/>
    <dgm:cxn modelId="{60040996-C965-4AF4-945B-BFF229ADC5ED}" type="presParOf" srcId="{5E7A038C-9DE9-4659-9551-25793D81B575}" destId="{2E824360-318A-43F4-A72A-096981DE8A84}" srcOrd="4" destOrd="0" presId="urn:microsoft.com/office/officeart/2005/8/layout/lProcess1"/>
    <dgm:cxn modelId="{B9BD680A-30A7-454C-A472-A44430361377}" type="presParOf" srcId="{5E7A038C-9DE9-4659-9551-25793D81B575}" destId="{4F244E18-2641-4776-BC8A-0F14FE8B161E}" srcOrd="5" destOrd="0" presId="urn:microsoft.com/office/officeart/2005/8/layout/lProcess1"/>
    <dgm:cxn modelId="{167EC60C-687D-4EC3-B32F-DFA1AA13971D}" type="presParOf" srcId="{5E7A038C-9DE9-4659-9551-25793D81B575}" destId="{BE165789-86AB-4369-BE45-47A79F24EB9B}" srcOrd="6" destOrd="0" presId="urn:microsoft.com/office/officeart/2005/8/layout/lProcess1"/>
    <dgm:cxn modelId="{AF03096A-B79C-4D10-8D65-3B1C723CFAE7}" type="presParOf" srcId="{A6DFE7FA-5382-4415-AF85-C4FE43636857}" destId="{F58CDF68-EBD8-48E5-848A-24752A63116C}" srcOrd="3" destOrd="0" presId="urn:microsoft.com/office/officeart/2005/8/layout/lProcess1"/>
    <dgm:cxn modelId="{0F6408A7-897E-46E4-9058-69901892713C}" type="presParOf" srcId="{A6DFE7FA-5382-4415-AF85-C4FE43636857}" destId="{08FEA47D-0E5A-48F2-94FC-BAB3CD629F8A}" srcOrd="4" destOrd="0" presId="urn:microsoft.com/office/officeart/2005/8/layout/lProcess1"/>
    <dgm:cxn modelId="{689E731D-5043-4FD9-BDE7-844557B90348}" type="presParOf" srcId="{08FEA47D-0E5A-48F2-94FC-BAB3CD629F8A}" destId="{9AE9E38C-65F3-428B-8F08-8C4E7A632835}" srcOrd="0" destOrd="0" presId="urn:microsoft.com/office/officeart/2005/8/layout/lProcess1"/>
    <dgm:cxn modelId="{65B7D409-6F5C-49AE-B25D-56BD14A0AB60}" type="presParOf" srcId="{08FEA47D-0E5A-48F2-94FC-BAB3CD629F8A}" destId="{1FB7FBDE-15CC-42FE-A51C-69253EB53184}" srcOrd="1" destOrd="0" presId="urn:microsoft.com/office/officeart/2005/8/layout/lProcess1"/>
    <dgm:cxn modelId="{38DEC88C-6AB6-4BD4-B74E-95E2BA005CC4}" type="presParOf" srcId="{08FEA47D-0E5A-48F2-94FC-BAB3CD629F8A}" destId="{57DA7CAD-DB7F-47CF-9273-81F8B7A370D8}" srcOrd="2" destOrd="0" presId="urn:microsoft.com/office/officeart/2005/8/layout/lProcess1"/>
    <dgm:cxn modelId="{77702807-0C39-4F18-BAFB-047AFF945CBA}" type="presParOf" srcId="{08FEA47D-0E5A-48F2-94FC-BAB3CD629F8A}" destId="{D4C28899-DC66-4C01-AEF3-6B1471071D7E}" srcOrd="3" destOrd="0" presId="urn:microsoft.com/office/officeart/2005/8/layout/lProcess1"/>
    <dgm:cxn modelId="{6A0354A6-0551-4062-AC43-8FBE6AF14A52}" type="presParOf" srcId="{08FEA47D-0E5A-48F2-94FC-BAB3CD629F8A}" destId="{181C2B65-BC91-4902-B435-A9EBA5227A91}" srcOrd="4" destOrd="0" presId="urn:microsoft.com/office/officeart/2005/8/layout/lProcess1"/>
    <dgm:cxn modelId="{DD378EEA-4F56-4B5D-91FC-D7924695BEFD}" type="presParOf" srcId="{A6DFE7FA-5382-4415-AF85-C4FE43636857}" destId="{3A5C91EA-B54B-4572-A131-4C96F0CCB131}" srcOrd="5" destOrd="0" presId="urn:microsoft.com/office/officeart/2005/8/layout/lProcess1"/>
    <dgm:cxn modelId="{149A7996-A079-4534-9B15-124215A212D3}" type="presParOf" srcId="{A6DFE7FA-5382-4415-AF85-C4FE43636857}" destId="{715EB20D-46F5-4E2A-8228-8BF759FD5C11}" srcOrd="6" destOrd="0" presId="urn:microsoft.com/office/officeart/2005/8/layout/lProcess1"/>
    <dgm:cxn modelId="{381C8629-805A-47ED-BC99-F90ED0965C74}" type="presParOf" srcId="{715EB20D-46F5-4E2A-8228-8BF759FD5C11}" destId="{4797E168-175F-411B-B2C4-48BCC436843F}" srcOrd="0" destOrd="0" presId="urn:microsoft.com/office/officeart/2005/8/layout/lProcess1"/>
    <dgm:cxn modelId="{4C7963BE-B10F-4D82-B3AD-95089533D1E1}" type="presParOf" srcId="{715EB20D-46F5-4E2A-8228-8BF759FD5C11}" destId="{8DA4A236-1A2B-415D-9BDE-735AB81BCDCA}" srcOrd="1" destOrd="0" presId="urn:microsoft.com/office/officeart/2005/8/layout/lProcess1"/>
    <dgm:cxn modelId="{79076AD3-6127-4413-8B5F-5B64F8130352}" type="presParOf" srcId="{715EB20D-46F5-4E2A-8228-8BF759FD5C11}" destId="{B615FFF1-4B62-4752-99CF-F7025BEE49AC}" srcOrd="2" destOrd="0" presId="urn:microsoft.com/office/officeart/2005/8/layout/lProcess1"/>
    <dgm:cxn modelId="{9AFB6F60-446D-4024-8E69-D213A2CA45F5}" type="presParOf" srcId="{715EB20D-46F5-4E2A-8228-8BF759FD5C11}" destId="{0D2F47E2-BF4C-4C0A-95A7-843E68CA2747}" srcOrd="3" destOrd="0" presId="urn:microsoft.com/office/officeart/2005/8/layout/lProcess1"/>
    <dgm:cxn modelId="{3B3555A7-50AE-4FAB-86E6-4D2A7205C90C}" type="presParOf" srcId="{715EB20D-46F5-4E2A-8228-8BF759FD5C11}" destId="{4CE77ED5-5FB1-47E0-B473-0DF2D07D5587}" srcOrd="4" destOrd="0" presId="urn:microsoft.com/office/officeart/2005/8/layout/lProcess1"/>
    <dgm:cxn modelId="{D465750F-30D9-4733-816C-86794C3E5A46}" type="presParOf" srcId="{715EB20D-46F5-4E2A-8228-8BF759FD5C11}" destId="{AE5CC39E-FEBC-4CFF-BF35-16FC07F44BC5}" srcOrd="5" destOrd="0" presId="urn:microsoft.com/office/officeart/2005/8/layout/lProcess1"/>
    <dgm:cxn modelId="{B8A8935B-3A45-4250-B9F4-F7F70EF2E050}" type="presParOf" srcId="{715EB20D-46F5-4E2A-8228-8BF759FD5C11}" destId="{4FDBE34D-0E55-4046-8DF8-A24408D08FD0}" srcOrd="6" destOrd="0" presId="urn:microsoft.com/office/officeart/2005/8/layout/lProcess1"/>
    <dgm:cxn modelId="{470FC094-6330-4050-9A21-4E69BF33CE3E}" type="presParOf" srcId="{715EB20D-46F5-4E2A-8228-8BF759FD5C11}" destId="{1B02E590-50EE-46B1-A1C1-A7903A54DAF3}" srcOrd="7" destOrd="0" presId="urn:microsoft.com/office/officeart/2005/8/layout/lProcess1"/>
    <dgm:cxn modelId="{360E409A-46A0-45E1-9E0A-DC9334115641}" type="presParOf" srcId="{715EB20D-46F5-4E2A-8228-8BF759FD5C11}" destId="{57292759-3C0E-4E83-A0D1-1A24B63DCAC2}" srcOrd="8" destOrd="0" presId="urn:microsoft.com/office/officeart/2005/8/layout/lProcess1"/>
    <dgm:cxn modelId="{3BC5137D-E510-47B1-A3C8-F990D71B1E32}" type="presParOf" srcId="{A6DFE7FA-5382-4415-AF85-C4FE43636857}" destId="{B5AE2990-24B4-421F-BA2D-F5D93FA5A783}" srcOrd="7" destOrd="0" presId="urn:microsoft.com/office/officeart/2005/8/layout/lProcess1"/>
    <dgm:cxn modelId="{A2295E26-E8CA-4154-AFAC-E7AC34DE4EF9}" type="presParOf" srcId="{A6DFE7FA-5382-4415-AF85-C4FE43636857}" destId="{A9A0DDA6-DCE8-42D6-B527-ABF40BEF9321}" srcOrd="8" destOrd="0" presId="urn:microsoft.com/office/officeart/2005/8/layout/lProcess1"/>
    <dgm:cxn modelId="{19553A33-A528-4A67-878E-58887B3246E4}" type="presParOf" srcId="{A9A0DDA6-DCE8-42D6-B527-ABF40BEF9321}" destId="{D84A5309-F00E-445A-A175-BEF110620BE1}" srcOrd="0" destOrd="0" presId="urn:microsoft.com/office/officeart/2005/8/layout/lProcess1"/>
    <dgm:cxn modelId="{E9F72139-675E-4FAE-9D14-ABBA0BBCF2E4}" type="presParOf" srcId="{A9A0DDA6-DCE8-42D6-B527-ABF40BEF9321}" destId="{B0208D33-16CE-4E7B-9DD9-9D890A88B19C}" srcOrd="1" destOrd="0" presId="urn:microsoft.com/office/officeart/2005/8/layout/lProcess1"/>
    <dgm:cxn modelId="{9A05D604-F1F0-43D7-A39D-F957CE7A6AC0}" type="presParOf" srcId="{A9A0DDA6-DCE8-42D6-B527-ABF40BEF9321}" destId="{A62C2407-7233-440C-B2D8-54CF763C4467}" srcOrd="2" destOrd="0" presId="urn:microsoft.com/office/officeart/2005/8/layout/lProcess1"/>
    <dgm:cxn modelId="{2B372EFB-68BC-4AA5-BDFD-C8CFAF9717D2}" type="presParOf" srcId="{A9A0DDA6-DCE8-42D6-B527-ABF40BEF9321}" destId="{69361D80-72D3-498B-B56E-E681EE4099B2}" srcOrd="3" destOrd="0" presId="urn:microsoft.com/office/officeart/2005/8/layout/lProcess1"/>
    <dgm:cxn modelId="{860A74E3-562E-4979-AB10-6312FCE51E8A}" type="presParOf" srcId="{A9A0DDA6-DCE8-42D6-B527-ABF40BEF9321}" destId="{1E03CA83-8619-422D-A84D-1E03D618EB9F}" srcOrd="4" destOrd="0" presId="urn:microsoft.com/office/officeart/2005/8/layout/lProcess1"/>
    <dgm:cxn modelId="{3661922C-13BB-47C8-A0BC-909E4126A349}" type="presParOf" srcId="{A9A0DDA6-DCE8-42D6-B527-ABF40BEF9321}" destId="{7C3FBB62-F794-46AB-AB27-D09B26FA1CC8}" srcOrd="5" destOrd="0" presId="urn:microsoft.com/office/officeart/2005/8/layout/lProcess1"/>
    <dgm:cxn modelId="{6156B94A-0496-4E5B-8EA5-16384BFB8C8D}" type="presParOf" srcId="{A9A0DDA6-DCE8-42D6-B527-ABF40BEF9321}" destId="{559A798C-1B1C-4BD6-94A5-7252FF306B6A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778E2-29C0-B649-8E6B-A634ACF11F5A}">
      <dsp:nvSpPr>
        <dsp:cNvPr id="0" name=""/>
        <dsp:cNvSpPr/>
      </dsp:nvSpPr>
      <dsp:spPr>
        <a:xfrm>
          <a:off x="0" y="0"/>
          <a:ext cx="5444801" cy="431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Mission Statement</a:t>
          </a:r>
          <a:endParaRPr lang="en-US" sz="1800" kern="1200" dirty="0"/>
        </a:p>
      </dsp:txBody>
      <dsp:txXfrm>
        <a:off x="21075" y="21075"/>
        <a:ext cx="5402651" cy="389580"/>
      </dsp:txXfrm>
    </dsp:sp>
    <dsp:sp modelId="{AE3B96EC-8A90-9445-A443-D0F4F9B34E5E}">
      <dsp:nvSpPr>
        <dsp:cNvPr id="0" name=""/>
        <dsp:cNvSpPr/>
      </dsp:nvSpPr>
      <dsp:spPr>
        <a:xfrm>
          <a:off x="0" y="598024"/>
          <a:ext cx="5444801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87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i="0" kern="1200" dirty="0"/>
            <a:t>The Olean City School District is a student‑centered community of excellence in which all members are challenged to learn, achieve, contribute, and innovate</a:t>
          </a:r>
          <a:endParaRPr lang="en-US" sz="1400" kern="1200" dirty="0"/>
        </a:p>
      </dsp:txBody>
      <dsp:txXfrm>
        <a:off x="0" y="598024"/>
        <a:ext cx="5444801" cy="633420"/>
      </dsp:txXfrm>
    </dsp:sp>
    <dsp:sp modelId="{08CC3C15-BBCC-6C43-999A-51BBDE21706E}">
      <dsp:nvSpPr>
        <dsp:cNvPr id="0" name=""/>
        <dsp:cNvSpPr/>
      </dsp:nvSpPr>
      <dsp:spPr>
        <a:xfrm>
          <a:off x="0" y="1231444"/>
          <a:ext cx="5444801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Vision Statement</a:t>
          </a:r>
          <a:endParaRPr lang="en-US" sz="1800" kern="1200"/>
        </a:p>
      </dsp:txBody>
      <dsp:txXfrm>
        <a:off x="21075" y="1252519"/>
        <a:ext cx="5402651" cy="389580"/>
      </dsp:txXfrm>
    </dsp:sp>
    <dsp:sp modelId="{D23DA675-1129-314C-8E97-A774F1102464}">
      <dsp:nvSpPr>
        <dsp:cNvPr id="0" name=""/>
        <dsp:cNvSpPr/>
      </dsp:nvSpPr>
      <dsp:spPr>
        <a:xfrm>
          <a:off x="0" y="1663174"/>
          <a:ext cx="5444801" cy="305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87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The Olean City School District will support excellence by holding everyone to high standards in academics, character, extracurriculars, and service.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Our district will uphold a culture of acceptance, inclusion, and equity for all, while embracing the diversity of our community. We will create and foster a safe and positive climate for our students, staff and families that is adaptive for the ever-changing needs of society.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Our students will graduate future-focused, engaged, resilient, and prepared to achieve their goals.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Our staff will be learner-centered, innovative, inquisitive, professional, and committed to student success.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Our families will be engaged, collaborative partners in academic success for all.</a:t>
          </a:r>
        </a:p>
      </dsp:txBody>
      <dsp:txXfrm>
        <a:off x="0" y="1663174"/>
        <a:ext cx="5444801" cy="3055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D53BF-88A8-184E-832C-0CCD35F750A5}">
      <dsp:nvSpPr>
        <dsp:cNvPr id="0" name=""/>
        <dsp:cNvSpPr/>
      </dsp:nvSpPr>
      <dsp:spPr>
        <a:xfrm>
          <a:off x="1765984" y="158900"/>
          <a:ext cx="1493203" cy="9705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Create and Support a positive culture</a:t>
          </a:r>
        </a:p>
      </dsp:txBody>
      <dsp:txXfrm>
        <a:off x="1813364" y="206280"/>
        <a:ext cx="1398443" cy="875822"/>
      </dsp:txXfrm>
    </dsp:sp>
    <dsp:sp modelId="{4BA8D6B6-B68F-BF4E-BB2B-29262ADEFE09}">
      <dsp:nvSpPr>
        <dsp:cNvPr id="0" name=""/>
        <dsp:cNvSpPr/>
      </dsp:nvSpPr>
      <dsp:spPr>
        <a:xfrm>
          <a:off x="699088" y="662233"/>
          <a:ext cx="3879036" cy="3879036"/>
        </a:xfrm>
        <a:custGeom>
          <a:avLst/>
          <a:gdLst/>
          <a:ahLst/>
          <a:cxnLst/>
          <a:rect l="0" t="0" r="0" b="0"/>
          <a:pathLst>
            <a:path>
              <a:moveTo>
                <a:pt x="2571117" y="105720"/>
              </a:moveTo>
              <a:arcTo wR="1939518" hR="1939518" stAng="17340288" swAng="205438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4008A-9570-BD45-A051-04A0F6A54DE7}">
      <dsp:nvSpPr>
        <dsp:cNvPr id="0" name=""/>
        <dsp:cNvSpPr/>
      </dsp:nvSpPr>
      <dsp:spPr>
        <a:xfrm>
          <a:off x="3689583" y="1450488"/>
          <a:ext cx="1493203" cy="970582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Maximize success for all</a:t>
          </a:r>
        </a:p>
      </dsp:txBody>
      <dsp:txXfrm>
        <a:off x="3736963" y="1497868"/>
        <a:ext cx="1398443" cy="875822"/>
      </dsp:txXfrm>
    </dsp:sp>
    <dsp:sp modelId="{EDEE36E5-6084-1B43-8079-E4A188CDCBF4}">
      <dsp:nvSpPr>
        <dsp:cNvPr id="0" name=""/>
        <dsp:cNvSpPr/>
      </dsp:nvSpPr>
      <dsp:spPr>
        <a:xfrm>
          <a:off x="652075" y="595605"/>
          <a:ext cx="3879036" cy="3879036"/>
        </a:xfrm>
        <a:custGeom>
          <a:avLst/>
          <a:gdLst/>
          <a:ahLst/>
          <a:cxnLst/>
          <a:rect l="0" t="0" r="0" b="0"/>
          <a:pathLst>
            <a:path>
              <a:moveTo>
                <a:pt x="3876371" y="1837865"/>
              </a:moveTo>
              <a:arcTo wR="1939518" hR="1939518" stAng="21419739" swAng="219663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2C20F-5189-874F-B721-7E08B061C4B9}">
      <dsp:nvSpPr>
        <dsp:cNvPr id="0" name=""/>
        <dsp:cNvSpPr/>
      </dsp:nvSpPr>
      <dsp:spPr>
        <a:xfrm>
          <a:off x="2985012" y="3618936"/>
          <a:ext cx="1493203" cy="9705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Data-driven decision making</a:t>
          </a:r>
        </a:p>
      </dsp:txBody>
      <dsp:txXfrm>
        <a:off x="3032392" y="3666316"/>
        <a:ext cx="1398443" cy="875822"/>
      </dsp:txXfrm>
    </dsp:sp>
    <dsp:sp modelId="{3133096A-E85A-2A40-B632-CA0B5382FB3B}">
      <dsp:nvSpPr>
        <dsp:cNvPr id="0" name=""/>
        <dsp:cNvSpPr/>
      </dsp:nvSpPr>
      <dsp:spPr>
        <a:xfrm>
          <a:off x="652075" y="595605"/>
          <a:ext cx="3879036" cy="3879036"/>
        </a:xfrm>
        <a:custGeom>
          <a:avLst/>
          <a:gdLst/>
          <a:ahLst/>
          <a:cxnLst/>
          <a:rect l="0" t="0" r="0" b="0"/>
          <a:pathLst>
            <a:path>
              <a:moveTo>
                <a:pt x="2325228" y="3840296"/>
              </a:moveTo>
              <a:arcTo wR="1939518" hR="1939518" stAng="4711749" swAng="137650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C44D5-2CCE-0945-B458-631355E2EB00}">
      <dsp:nvSpPr>
        <dsp:cNvPr id="0" name=""/>
        <dsp:cNvSpPr/>
      </dsp:nvSpPr>
      <dsp:spPr>
        <a:xfrm>
          <a:off x="704971" y="3618936"/>
          <a:ext cx="1493203" cy="9705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Progressive and enriching learning for all students</a:t>
          </a:r>
        </a:p>
      </dsp:txBody>
      <dsp:txXfrm>
        <a:off x="752351" y="3666316"/>
        <a:ext cx="1398443" cy="875822"/>
      </dsp:txXfrm>
    </dsp:sp>
    <dsp:sp modelId="{201F1036-BCD7-DB4C-B1BB-8C4BDB049CFE}">
      <dsp:nvSpPr>
        <dsp:cNvPr id="0" name=""/>
        <dsp:cNvSpPr/>
      </dsp:nvSpPr>
      <dsp:spPr>
        <a:xfrm>
          <a:off x="652075" y="595605"/>
          <a:ext cx="3879036" cy="3879036"/>
        </a:xfrm>
        <a:custGeom>
          <a:avLst/>
          <a:gdLst/>
          <a:ahLst/>
          <a:cxnLst/>
          <a:rect l="0" t="0" r="0" b="0"/>
          <a:pathLst>
            <a:path>
              <a:moveTo>
                <a:pt x="324170" y="3013009"/>
              </a:moveTo>
              <a:arcTo wR="1939518" hR="1939518" stAng="8783621" swAng="219663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64281-F4B5-A743-B758-2DEB94453202}">
      <dsp:nvSpPr>
        <dsp:cNvPr id="0" name=""/>
        <dsp:cNvSpPr/>
      </dsp:nvSpPr>
      <dsp:spPr>
        <a:xfrm>
          <a:off x="400" y="1450488"/>
          <a:ext cx="1493203" cy="97058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Engaging Parental and Community involvement</a:t>
          </a:r>
        </a:p>
      </dsp:txBody>
      <dsp:txXfrm>
        <a:off x="47780" y="1497868"/>
        <a:ext cx="1398443" cy="875822"/>
      </dsp:txXfrm>
    </dsp:sp>
    <dsp:sp modelId="{2AC7F3CA-31CB-5746-A5D6-F747F292681B}">
      <dsp:nvSpPr>
        <dsp:cNvPr id="0" name=""/>
        <dsp:cNvSpPr/>
      </dsp:nvSpPr>
      <dsp:spPr>
        <a:xfrm>
          <a:off x="597660" y="672201"/>
          <a:ext cx="3879036" cy="3879036"/>
        </a:xfrm>
        <a:custGeom>
          <a:avLst/>
          <a:gdLst/>
          <a:ahLst/>
          <a:cxnLst/>
          <a:rect l="0" t="0" r="0" b="0"/>
          <a:pathLst>
            <a:path>
              <a:moveTo>
                <a:pt x="392037" y="770315"/>
              </a:moveTo>
              <a:arcTo wR="1939518" hR="1939518" stAng="13024378" swAng="175217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3D632-5D73-4D5C-A7FA-D313B6C8A8FE}">
      <dsp:nvSpPr>
        <dsp:cNvPr id="0" name=""/>
        <dsp:cNvSpPr/>
      </dsp:nvSpPr>
      <dsp:spPr>
        <a:xfrm>
          <a:off x="318" y="232399"/>
          <a:ext cx="2124037" cy="5310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Student Achievement</a:t>
          </a:r>
        </a:p>
      </dsp:txBody>
      <dsp:txXfrm>
        <a:off x="15871" y="247952"/>
        <a:ext cx="2092931" cy="499903"/>
      </dsp:txXfrm>
    </dsp:sp>
    <dsp:sp modelId="{E141D1D9-FECC-40B9-84E2-7F33CD7B0272}">
      <dsp:nvSpPr>
        <dsp:cNvPr id="0" name=""/>
        <dsp:cNvSpPr/>
      </dsp:nvSpPr>
      <dsp:spPr>
        <a:xfrm rot="5400000">
          <a:off x="1015873" y="809871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A02D0-8FD1-497D-B376-17F031D5FB70}">
      <dsp:nvSpPr>
        <dsp:cNvPr id="0" name=""/>
        <dsp:cNvSpPr/>
      </dsp:nvSpPr>
      <dsp:spPr>
        <a:xfrm>
          <a:off x="318" y="949261"/>
          <a:ext cx="2124037" cy="5310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Provide academically rigorous courses/pathways</a:t>
          </a:r>
        </a:p>
      </dsp:txBody>
      <dsp:txXfrm>
        <a:off x="15871" y="964814"/>
        <a:ext cx="2092931" cy="499903"/>
      </dsp:txXfrm>
    </dsp:sp>
    <dsp:sp modelId="{4A3F8ADB-D2BF-4C0C-8781-B919C30B0831}">
      <dsp:nvSpPr>
        <dsp:cNvPr id="0" name=""/>
        <dsp:cNvSpPr/>
      </dsp:nvSpPr>
      <dsp:spPr>
        <a:xfrm rot="5400000">
          <a:off x="1015873" y="1526734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2C7EF-5E47-425F-8A90-4B1F4ACA6D08}">
      <dsp:nvSpPr>
        <dsp:cNvPr id="0" name=""/>
        <dsp:cNvSpPr/>
      </dsp:nvSpPr>
      <dsp:spPr>
        <a:xfrm>
          <a:off x="318" y="1666124"/>
          <a:ext cx="2124037" cy="53100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Increase grad rate and diplomas/credentials</a:t>
          </a:r>
        </a:p>
      </dsp:txBody>
      <dsp:txXfrm>
        <a:off x="15871" y="1681677"/>
        <a:ext cx="2092931" cy="499903"/>
      </dsp:txXfrm>
    </dsp:sp>
    <dsp:sp modelId="{9AAC242B-F283-4A37-87EC-AC537461E3E7}">
      <dsp:nvSpPr>
        <dsp:cNvPr id="0" name=""/>
        <dsp:cNvSpPr/>
      </dsp:nvSpPr>
      <dsp:spPr>
        <a:xfrm rot="5400000">
          <a:off x="1015873" y="2243597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BEA26-DD89-442C-91D6-C83AA9669639}">
      <dsp:nvSpPr>
        <dsp:cNvPr id="0" name=""/>
        <dsp:cNvSpPr/>
      </dsp:nvSpPr>
      <dsp:spPr>
        <a:xfrm>
          <a:off x="318" y="2382987"/>
          <a:ext cx="2124037" cy="53100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Improve student mastery or learning standards</a:t>
          </a:r>
        </a:p>
      </dsp:txBody>
      <dsp:txXfrm>
        <a:off x="15871" y="2398540"/>
        <a:ext cx="2092931" cy="499903"/>
      </dsp:txXfrm>
    </dsp:sp>
    <dsp:sp modelId="{50CF0AD7-1571-4DC4-A19E-56288F92FC57}">
      <dsp:nvSpPr>
        <dsp:cNvPr id="0" name=""/>
        <dsp:cNvSpPr/>
      </dsp:nvSpPr>
      <dsp:spPr>
        <a:xfrm>
          <a:off x="2421721" y="232399"/>
          <a:ext cx="2124037" cy="5310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Personnel</a:t>
          </a:r>
          <a:endParaRPr lang="en-US" sz="1300" kern="1200" dirty="0"/>
        </a:p>
      </dsp:txBody>
      <dsp:txXfrm>
        <a:off x="2437274" y="247952"/>
        <a:ext cx="2092931" cy="499903"/>
      </dsp:txXfrm>
    </dsp:sp>
    <dsp:sp modelId="{6697E3D0-650D-4DC0-A4F7-6A61133D32F2}">
      <dsp:nvSpPr>
        <dsp:cNvPr id="0" name=""/>
        <dsp:cNvSpPr/>
      </dsp:nvSpPr>
      <dsp:spPr>
        <a:xfrm rot="5400000">
          <a:off x="3437276" y="809871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99CF9-CD08-4B1B-BF26-D15903E86918}">
      <dsp:nvSpPr>
        <dsp:cNvPr id="0" name=""/>
        <dsp:cNvSpPr/>
      </dsp:nvSpPr>
      <dsp:spPr>
        <a:xfrm>
          <a:off x="2421721" y="949261"/>
          <a:ext cx="2124037" cy="5310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Recruit highly qualified staff</a:t>
          </a:r>
        </a:p>
      </dsp:txBody>
      <dsp:txXfrm>
        <a:off x="2437274" y="964814"/>
        <a:ext cx="2092931" cy="499903"/>
      </dsp:txXfrm>
    </dsp:sp>
    <dsp:sp modelId="{306F9B79-6EC6-4D16-8CC3-D0462E365699}">
      <dsp:nvSpPr>
        <dsp:cNvPr id="0" name=""/>
        <dsp:cNvSpPr/>
      </dsp:nvSpPr>
      <dsp:spPr>
        <a:xfrm rot="5400000">
          <a:off x="3437276" y="1526734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24360-318A-43F4-A72A-096981DE8A84}">
      <dsp:nvSpPr>
        <dsp:cNvPr id="0" name=""/>
        <dsp:cNvSpPr/>
      </dsp:nvSpPr>
      <dsp:spPr>
        <a:xfrm>
          <a:off x="2421721" y="1666124"/>
          <a:ext cx="2124037" cy="53100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 high performing staff</a:t>
          </a:r>
        </a:p>
      </dsp:txBody>
      <dsp:txXfrm>
        <a:off x="2437274" y="1681677"/>
        <a:ext cx="2092931" cy="499903"/>
      </dsp:txXfrm>
    </dsp:sp>
    <dsp:sp modelId="{4F244E18-2641-4776-BC8A-0F14FE8B161E}">
      <dsp:nvSpPr>
        <dsp:cNvPr id="0" name=""/>
        <dsp:cNvSpPr/>
      </dsp:nvSpPr>
      <dsp:spPr>
        <a:xfrm rot="5400000">
          <a:off x="3437276" y="2243597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65789-86AB-4369-BE45-47A79F24EB9B}">
      <dsp:nvSpPr>
        <dsp:cNvPr id="0" name=""/>
        <dsp:cNvSpPr/>
      </dsp:nvSpPr>
      <dsp:spPr>
        <a:xfrm>
          <a:off x="2421721" y="2382987"/>
          <a:ext cx="2124037" cy="5310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Retain highly effective staff</a:t>
          </a:r>
          <a:endParaRPr lang="en-US" sz="1000" kern="1200" dirty="0"/>
        </a:p>
      </dsp:txBody>
      <dsp:txXfrm>
        <a:off x="2437274" y="2398540"/>
        <a:ext cx="2092931" cy="499903"/>
      </dsp:txXfrm>
    </dsp:sp>
    <dsp:sp modelId="{9AE9E38C-65F3-428B-8F08-8C4E7A632835}">
      <dsp:nvSpPr>
        <dsp:cNvPr id="0" name=""/>
        <dsp:cNvSpPr/>
      </dsp:nvSpPr>
      <dsp:spPr>
        <a:xfrm>
          <a:off x="4843124" y="232399"/>
          <a:ext cx="2124037" cy="5310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Fiscal Responsibility</a:t>
          </a:r>
          <a:endParaRPr lang="en-US" sz="1300" kern="1200" dirty="0"/>
        </a:p>
      </dsp:txBody>
      <dsp:txXfrm>
        <a:off x="4858677" y="247952"/>
        <a:ext cx="2092931" cy="499903"/>
      </dsp:txXfrm>
    </dsp:sp>
    <dsp:sp modelId="{1FB7FBDE-15CC-42FE-A51C-69253EB53184}">
      <dsp:nvSpPr>
        <dsp:cNvPr id="0" name=""/>
        <dsp:cNvSpPr/>
      </dsp:nvSpPr>
      <dsp:spPr>
        <a:xfrm rot="5400000">
          <a:off x="5858680" y="809871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A7CAD-DB7F-47CF-9273-81F8B7A370D8}">
      <dsp:nvSpPr>
        <dsp:cNvPr id="0" name=""/>
        <dsp:cNvSpPr/>
      </dsp:nvSpPr>
      <dsp:spPr>
        <a:xfrm>
          <a:off x="4843124" y="949261"/>
          <a:ext cx="2124037" cy="53100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Ensure excellent financial management</a:t>
          </a:r>
        </a:p>
      </dsp:txBody>
      <dsp:txXfrm>
        <a:off x="4858677" y="964814"/>
        <a:ext cx="2092931" cy="499903"/>
      </dsp:txXfrm>
    </dsp:sp>
    <dsp:sp modelId="{D4C28899-DC66-4C01-AEF3-6B1471071D7E}">
      <dsp:nvSpPr>
        <dsp:cNvPr id="0" name=""/>
        <dsp:cNvSpPr/>
      </dsp:nvSpPr>
      <dsp:spPr>
        <a:xfrm rot="5400000">
          <a:off x="5858680" y="1526734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C2B65-BC91-4902-B435-A9EBA5227A91}">
      <dsp:nvSpPr>
        <dsp:cNvPr id="0" name=""/>
        <dsp:cNvSpPr/>
      </dsp:nvSpPr>
      <dsp:spPr>
        <a:xfrm>
          <a:off x="4843124" y="1666124"/>
          <a:ext cx="2124037" cy="53100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Ensure efficient use of resources</a:t>
          </a:r>
        </a:p>
      </dsp:txBody>
      <dsp:txXfrm>
        <a:off x="4858677" y="1681677"/>
        <a:ext cx="2092931" cy="499903"/>
      </dsp:txXfrm>
    </dsp:sp>
    <dsp:sp modelId="{4797E168-175F-411B-B2C4-48BCC436843F}">
      <dsp:nvSpPr>
        <dsp:cNvPr id="0" name=""/>
        <dsp:cNvSpPr/>
      </dsp:nvSpPr>
      <dsp:spPr>
        <a:xfrm>
          <a:off x="7264527" y="232399"/>
          <a:ext cx="2124037" cy="5310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Safe and Supportive Learning Environments</a:t>
          </a:r>
        </a:p>
      </dsp:txBody>
      <dsp:txXfrm>
        <a:off x="7280080" y="247952"/>
        <a:ext cx="2092931" cy="499903"/>
      </dsp:txXfrm>
    </dsp:sp>
    <dsp:sp modelId="{8DA4A236-1A2B-415D-9BDE-735AB81BCDCA}">
      <dsp:nvSpPr>
        <dsp:cNvPr id="0" name=""/>
        <dsp:cNvSpPr/>
      </dsp:nvSpPr>
      <dsp:spPr>
        <a:xfrm rot="5400000">
          <a:off x="8280083" y="809871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5FFF1-4B62-4752-99CF-F7025BEE49AC}">
      <dsp:nvSpPr>
        <dsp:cNvPr id="0" name=""/>
        <dsp:cNvSpPr/>
      </dsp:nvSpPr>
      <dsp:spPr>
        <a:xfrm>
          <a:off x="7264527" y="949261"/>
          <a:ext cx="2124037" cy="5310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Provide support for social and emotional learning for all</a:t>
          </a:r>
        </a:p>
      </dsp:txBody>
      <dsp:txXfrm>
        <a:off x="7280080" y="964814"/>
        <a:ext cx="2092931" cy="499903"/>
      </dsp:txXfrm>
    </dsp:sp>
    <dsp:sp modelId="{0D2F47E2-BF4C-4C0A-95A7-843E68CA2747}">
      <dsp:nvSpPr>
        <dsp:cNvPr id="0" name=""/>
        <dsp:cNvSpPr/>
      </dsp:nvSpPr>
      <dsp:spPr>
        <a:xfrm rot="5400000">
          <a:off x="8280083" y="1526734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77ED5-5FB1-47E0-B473-0DF2D07D5587}">
      <dsp:nvSpPr>
        <dsp:cNvPr id="0" name=""/>
        <dsp:cNvSpPr/>
      </dsp:nvSpPr>
      <dsp:spPr>
        <a:xfrm>
          <a:off x="7264527" y="1666124"/>
          <a:ext cx="2124037" cy="53100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Create positive environment that promotes attendance for all</a:t>
          </a:r>
        </a:p>
      </dsp:txBody>
      <dsp:txXfrm>
        <a:off x="7280080" y="1681677"/>
        <a:ext cx="2092931" cy="499903"/>
      </dsp:txXfrm>
    </dsp:sp>
    <dsp:sp modelId="{AE5CC39E-FEBC-4CFF-BF35-16FC07F44BC5}">
      <dsp:nvSpPr>
        <dsp:cNvPr id="0" name=""/>
        <dsp:cNvSpPr/>
      </dsp:nvSpPr>
      <dsp:spPr>
        <a:xfrm rot="5400000">
          <a:off x="8280083" y="2243597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BE34D-0E55-4046-8DF8-A24408D08FD0}">
      <dsp:nvSpPr>
        <dsp:cNvPr id="0" name=""/>
        <dsp:cNvSpPr/>
      </dsp:nvSpPr>
      <dsp:spPr>
        <a:xfrm>
          <a:off x="7264527" y="2382987"/>
          <a:ext cx="2124037" cy="5310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Establish clear expectations for all</a:t>
          </a:r>
        </a:p>
      </dsp:txBody>
      <dsp:txXfrm>
        <a:off x="7280080" y="2398540"/>
        <a:ext cx="2092931" cy="499903"/>
      </dsp:txXfrm>
    </dsp:sp>
    <dsp:sp modelId="{1B02E590-50EE-46B1-A1C1-A7903A54DAF3}">
      <dsp:nvSpPr>
        <dsp:cNvPr id="0" name=""/>
        <dsp:cNvSpPr/>
      </dsp:nvSpPr>
      <dsp:spPr>
        <a:xfrm rot="5400000">
          <a:off x="8280083" y="2960460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92759-3C0E-4E83-A0D1-1A24B63DCAC2}">
      <dsp:nvSpPr>
        <dsp:cNvPr id="0" name=""/>
        <dsp:cNvSpPr/>
      </dsp:nvSpPr>
      <dsp:spPr>
        <a:xfrm>
          <a:off x="7264527" y="3099850"/>
          <a:ext cx="2124037" cy="53100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Cultivate culturally responsive learning environments for all</a:t>
          </a:r>
        </a:p>
      </dsp:txBody>
      <dsp:txXfrm>
        <a:off x="7280080" y="3115403"/>
        <a:ext cx="2092931" cy="499903"/>
      </dsp:txXfrm>
    </dsp:sp>
    <dsp:sp modelId="{D84A5309-F00E-445A-A175-BEF110620BE1}">
      <dsp:nvSpPr>
        <dsp:cNvPr id="0" name=""/>
        <dsp:cNvSpPr/>
      </dsp:nvSpPr>
      <dsp:spPr>
        <a:xfrm>
          <a:off x="9685930" y="232399"/>
          <a:ext cx="2124037" cy="5310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Community, Communication, and Transparency</a:t>
          </a:r>
        </a:p>
      </dsp:txBody>
      <dsp:txXfrm>
        <a:off x="9701483" y="247952"/>
        <a:ext cx="2092931" cy="499903"/>
      </dsp:txXfrm>
    </dsp:sp>
    <dsp:sp modelId="{B0208D33-16CE-4E7B-9DD9-9D890A88B19C}">
      <dsp:nvSpPr>
        <dsp:cNvPr id="0" name=""/>
        <dsp:cNvSpPr/>
      </dsp:nvSpPr>
      <dsp:spPr>
        <a:xfrm rot="5400000">
          <a:off x="10701486" y="809871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C2407-7233-440C-B2D8-54CF763C4467}">
      <dsp:nvSpPr>
        <dsp:cNvPr id="0" name=""/>
        <dsp:cNvSpPr/>
      </dsp:nvSpPr>
      <dsp:spPr>
        <a:xfrm>
          <a:off x="9685930" y="949261"/>
          <a:ext cx="2124037" cy="53100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Increase effectiveness of stakeholder engagement experiences</a:t>
          </a:r>
        </a:p>
      </dsp:txBody>
      <dsp:txXfrm>
        <a:off x="9701483" y="964814"/>
        <a:ext cx="2092931" cy="499903"/>
      </dsp:txXfrm>
    </dsp:sp>
    <dsp:sp modelId="{69361D80-72D3-498B-B56E-E681EE4099B2}">
      <dsp:nvSpPr>
        <dsp:cNvPr id="0" name=""/>
        <dsp:cNvSpPr/>
      </dsp:nvSpPr>
      <dsp:spPr>
        <a:xfrm rot="5400000">
          <a:off x="10701486" y="1526734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3CA83-8619-422D-A84D-1E03D618EB9F}">
      <dsp:nvSpPr>
        <dsp:cNvPr id="0" name=""/>
        <dsp:cNvSpPr/>
      </dsp:nvSpPr>
      <dsp:spPr>
        <a:xfrm>
          <a:off x="9685930" y="1666124"/>
          <a:ext cx="2124037" cy="5310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Improve opportunities for innovative  stakeholder collaboration</a:t>
          </a:r>
          <a:endParaRPr lang="en-US" sz="1000" kern="1200" dirty="0"/>
        </a:p>
      </dsp:txBody>
      <dsp:txXfrm>
        <a:off x="9701483" y="1681677"/>
        <a:ext cx="2092931" cy="499903"/>
      </dsp:txXfrm>
    </dsp:sp>
    <dsp:sp modelId="{7C3FBB62-F794-46AB-AB27-D09B26FA1CC8}">
      <dsp:nvSpPr>
        <dsp:cNvPr id="0" name=""/>
        <dsp:cNvSpPr/>
      </dsp:nvSpPr>
      <dsp:spPr>
        <a:xfrm rot="5400000">
          <a:off x="10701486" y="2243597"/>
          <a:ext cx="92926" cy="929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A798C-1B1C-4BD6-94A5-7252FF306B6A}">
      <dsp:nvSpPr>
        <dsp:cNvPr id="0" name=""/>
        <dsp:cNvSpPr/>
      </dsp:nvSpPr>
      <dsp:spPr>
        <a:xfrm>
          <a:off x="9685930" y="2382987"/>
          <a:ext cx="2124037" cy="53100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Improve/ensure effective communication</a:t>
          </a:r>
        </a:p>
      </dsp:txBody>
      <dsp:txXfrm>
        <a:off x="9701483" y="2398540"/>
        <a:ext cx="2092931" cy="499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6833-D730-65A2-4366-5B913FBC2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3CF9A-7209-A273-9314-5986D9E7C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18EB7-FF1D-7E16-8C8D-469E3243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CE6-1820-47D5-9A39-758C812739A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7D0C3-DFB1-742C-A039-8C4C55F9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8D7DE-D21B-7E0C-FEB6-44F6D21A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161-ED6E-4876-AA09-E7F89BE7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D694-DDA5-5088-2CE0-3D4710D6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74C17-AB5D-5ED4-2728-5622ED163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0C709-C330-0DE6-538D-4D26D8BA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CE6-1820-47D5-9A39-758C812739A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8AF4B-4823-8798-6745-DCF78597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58C47-D1AC-77C5-6509-CFE0D8AF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161-ED6E-4876-AA09-E7F89BE7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9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FFF8B8-3625-6584-BDC9-F0729B9CF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595F5-D6FE-51E3-F56B-9828E0817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FB2F2-8079-C8D1-4354-E8D2A284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CE6-1820-47D5-9A39-758C812739A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9F634-94BD-D26C-FA1E-A40ED1E4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BD70-4963-A216-D430-A241A32B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161-ED6E-4876-AA09-E7F89BE7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7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8A88-209D-5A4B-BFAC-5FEE8EA2F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6A638-1D96-85A3-94A6-92C096448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2B7FD-6680-1223-AE5F-D04E55C3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614-6AC0-40E4-B6C3-B19143E751E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71C64-404E-D3A0-6467-8AE71687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48A88-2A71-A826-27CB-CB5E2974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FCA8-43A8-4313-A3FE-6BD8F91A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2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F2B3-DDBC-DA53-7B4A-3DEA14A2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51432-5AA0-5068-B47B-97279CAED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9EC13-CA43-104D-AB9F-F084FE0E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614-6AC0-40E4-B6C3-B19143E751E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49C5F-7FB3-C754-96C9-6304DF4D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A724A-3F35-A846-B2EE-370102EA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FCA8-43A8-4313-A3FE-6BD8F91A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2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D4EC-E5A3-3409-2DAE-0390F657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BF7D6-A444-DBEA-78C6-25A0517A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E57CD-313E-FC60-E8CB-547E279C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614-6AC0-40E4-B6C3-B19143E751E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F3842-92A9-9078-5F76-859A6F9B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1C24F-1DE2-B906-5BEC-D83A6DAB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FCA8-43A8-4313-A3FE-6BD8F91A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17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9AD6-D109-EB55-FDA4-045A1294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CFF6-D4D5-B5B4-2A6C-5A0A9F5A0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92116-6A3B-35EF-513A-A8B87D6CF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B86AD-EBF3-B741-8293-9BB744F9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614-6AC0-40E4-B6C3-B19143E751E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C0272-2590-C522-AA5E-82C82CF4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73B6E-E327-CCCC-FBD0-B9EAECBE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FCA8-43A8-4313-A3FE-6BD8F91A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9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855E-ED3E-51E1-73FD-9A5F9AC9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A0ED-CCEA-3B20-C53E-008AA63B0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6CC22-0165-31D0-2571-52682012E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F3613-326C-B33B-87B5-C0DDEFA9C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D25DC3-BCEA-5B2B-DC59-16661A852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CD996B-72BE-A253-F842-47BF836F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614-6AC0-40E4-B6C3-B19143E751E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4CB09-DE44-3D90-1EC1-EA0007D8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FBE29-8EFD-ABDF-F307-FA7DA5E5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FCA8-43A8-4313-A3FE-6BD8F91A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6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0251-B8BD-B4A4-154B-5858509F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E5A66-F5B0-D365-7238-38EF576E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614-6AC0-40E4-B6C3-B19143E751E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0322D-53F3-D352-8865-7DD622EB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9011D-2507-2E75-2CC2-B11F62AE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FCA8-43A8-4313-A3FE-6BD8F91A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53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45426-8269-6CAE-62CB-5C129C95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614-6AC0-40E4-B6C3-B19143E751E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42104-05B5-9075-99FA-7BB448FE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1991F-AF38-1DDC-91BA-D6A3C5C2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FCA8-43A8-4313-A3FE-6BD8F91A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2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EB50-1259-255D-0945-FAAA80E0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F2AA-C58B-7CE4-4B19-C67B68EA4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96BCE-4094-7218-4EB8-2478AC97A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90988-F022-97B3-7000-3D0DE139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614-6AC0-40E4-B6C3-B19143E751E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21B88-8E7A-BEFC-1C51-4DBC10FA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FA0C5-686A-2163-82B8-2E0AA9C8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FCA8-43A8-4313-A3FE-6BD8F91A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C2EAE-0848-F487-101C-E11A00F3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D8F14-EF4D-A1CE-FA98-CAB51A8FD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BD5EA-CC38-08BA-0D2C-AC369D48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CE6-1820-47D5-9A39-758C812739A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EEA90-27DE-6FE7-3CEB-57F4F582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62925-6203-4BB2-CC0B-AABF7B27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161-ED6E-4876-AA09-E7F89BE7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20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0C8E-5A1F-A784-5DFE-4531D95D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4890C-255D-8DF9-88EE-A2A4548B6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AEFC6-F17B-727B-DCED-E17B771D2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86D77-6518-027D-A35E-B1FF757C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614-6AC0-40E4-B6C3-B19143E751E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DBCBD-4762-D5B1-8916-17928A97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811AD-542D-4AD6-E9D9-4F13FF77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FCA8-43A8-4313-A3FE-6BD8F91A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F9E1C-DCCF-161F-48D4-276F008A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01CB7-3430-601F-0CA5-97872EAE1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D96B2-45EC-1544-2802-12E90EA9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614-6AC0-40E4-B6C3-B19143E751E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B35F-5A6F-768F-D6C1-A28C3189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7178E-1B23-2F8F-F095-33FD6D8F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FCA8-43A8-4313-A3FE-6BD8F91A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93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97180-388C-CFCA-0A36-E17D072B2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1A84D-2C18-0BDB-F7B4-8C69E2054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911BA-C80A-5A20-91D6-4E243DD7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2614-6AC0-40E4-B6C3-B19143E751E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F57B5-1EA5-6AA2-9C0A-B5BD4F01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201A6-6C21-E107-2110-886E8A66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FCA8-43A8-4313-A3FE-6BD8F91A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1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11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A500C-1A29-30C9-9550-3800B0EE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C7422-A76E-8C5F-943A-679A9DCED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03DF0-84A6-F4B1-93D1-00F8BD7B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CE6-1820-47D5-9A39-758C812739A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98307-7177-F397-815B-D72F5C1D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5FE50-124A-9F6C-8A7D-A6F1F924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161-ED6E-4876-AA09-E7F89BE7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39FD-11DF-725E-16A7-F2545CB0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C060-D48B-4AC3-DB7B-5D2134B6C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F1E89-BF27-1FDF-6EAD-B383F2C70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74419-577A-9FC2-D59E-3F2A59AC9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CE6-1820-47D5-9A39-758C812739A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80D85-6D4C-5ACD-7193-213728C6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C732D-0EA1-A24F-520E-1C2D2E28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161-ED6E-4876-AA09-E7F89BE7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4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BBBA-2254-BE1E-F4DE-571422E3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46349-33E9-6294-D83B-D0EB7111F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99E1A-3044-7E51-4E25-033821D9C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8C4BC-F82D-B11F-1453-FC400E16D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3B292-2AF0-D8FD-05D0-54B8D80B4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EB298-D2B8-ADF1-9AAA-A40AF087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CE6-1820-47D5-9A39-758C812739A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B289D-276C-C10C-BC7A-E55CC552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3EF94-A23E-95D4-DFF5-13C22DD5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161-ED6E-4876-AA09-E7F89BE7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6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BA09-4BAD-6744-2C63-EA7EA29C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45950-0D6C-4267-8DED-C857E03B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CE6-1820-47D5-9A39-758C812739A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C90F2-9C01-36A3-3BFC-48A31B90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E8A1D-2F8B-1EA4-E184-F6BD2DAA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161-ED6E-4876-AA09-E7F89BE7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1BDEF6-34D3-424A-DC6C-3896299C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CE6-1820-47D5-9A39-758C812739A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EBE49-4C6B-C03E-635A-C6A5F48B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F036B-0A7A-C173-E920-D7CD7EB0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161-ED6E-4876-AA09-E7F89BE7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2A4A-477E-F213-DED7-BB88B402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B955A-82FF-6FB0-5685-99E9A3766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AEC24-6493-700A-2C3D-AA73B4356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A5371-4940-E6FA-51F9-A40BC3AE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CE6-1820-47D5-9A39-758C812739A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5BA24-7DB6-B3E1-4A56-E16F3C03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FBC60-8DAD-30EC-AAFC-FA5183A5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161-ED6E-4876-AA09-E7F89BE7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4AD2-FA9E-14AD-88F4-DAC16CA0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F8F9E-4862-9729-7741-8D9960D6F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81AD8-27C5-47C9-A24A-0D1F481F5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B2689-39E0-5F94-3C3F-2E844117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CE6-1820-47D5-9A39-758C812739A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AA934-E95B-9869-3C55-1DF1E589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7C893-5743-45C7-FE5C-D605DC9E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7161-ED6E-4876-AA09-E7F89BE7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7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1529E6-86AD-4E1D-864B-08FD965C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0452B-C479-BE05-5D3E-FC2EE02C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1116C-80F6-76C8-CB08-FD7A09D6C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7CE6-1820-47D5-9A39-758C812739AD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D6E84-E851-E2A3-08A3-1BA64261F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33118-7A1D-9314-0AA3-81E1F3A82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7161-ED6E-4876-AA09-E7F89BE75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04722-9BF3-3FD4-F534-EC560E26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39ED1-AF93-4BA0-D8B7-7E83331DA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2DB5D-A274-987B-52E0-F453A8353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2614-6AC0-40E4-B6C3-B19143E751E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4711-DF6F-8A64-3D5B-C7848CB64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8D5A0-7FAC-6889-3D36-7E16A6D78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8FCA8-43A8-4313-A3FE-6BD8F91A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3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4E95-032D-EB80-CD32-705CDEE53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6" y="1232392"/>
            <a:ext cx="8875059" cy="4227313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Olean City School District</a:t>
            </a:r>
            <a:br>
              <a:rPr lang="en-US" b="1" dirty="0"/>
            </a:br>
            <a:br>
              <a:rPr lang="en-US" b="1" dirty="0"/>
            </a:br>
            <a:r>
              <a:rPr lang="en-US" sz="4000" b="1" dirty="0"/>
              <a:t>2024 – 2025 Budget Development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Board of Education Meeting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C2C89-6083-3FC7-A1FD-E9597FC63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412" y="4415645"/>
            <a:ext cx="7348536" cy="1655762"/>
          </a:xfrm>
        </p:spPr>
        <p:txBody>
          <a:bodyPr/>
          <a:lstStyle/>
          <a:p>
            <a:pPr algn="r"/>
            <a:endParaRPr lang="en-US" dirty="0"/>
          </a:p>
          <a:p>
            <a:pPr algn="r"/>
            <a:r>
              <a:rPr lang="en-US" sz="2800" dirty="0"/>
              <a:t>April 16,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EA195-A39B-5E92-634F-160BA27329E2}"/>
              </a:ext>
            </a:extLst>
          </p:cNvPr>
          <p:cNvSpPr/>
          <p:nvPr/>
        </p:nvSpPr>
        <p:spPr>
          <a:xfrm>
            <a:off x="0" y="0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4" y="1467635"/>
            <a:ext cx="3496056" cy="35387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62175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325169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4E95-032D-EB80-CD32-705CDEE5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24-25 Proposed Budget – 9000 Budget Codes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2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7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7E3C6F1-C274-084F-5F86-C868E24FF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136169"/>
              </p:ext>
            </p:extLst>
          </p:nvPr>
        </p:nvGraphicFramePr>
        <p:xfrm>
          <a:off x="1042742" y="2045502"/>
          <a:ext cx="10106518" cy="2763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000666" imgH="1914339" progId="Excel.Sheet.12">
                  <p:embed/>
                </p:oleObj>
              </mc:Choice>
              <mc:Fallback>
                <p:oleObj name="Worksheet" r:id="rId3" imgW="7000666" imgH="1914339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7E3C6F1-C274-084F-5F86-C868E24FF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742" y="2045502"/>
                        <a:ext cx="10106518" cy="2763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71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4E95-032D-EB80-CD32-705CDEE5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24-25 Proposed Budget – 9700 Budget Codes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2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7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7F6EA18-9727-AB11-3B1D-12F0EF7AE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659847"/>
              </p:ext>
            </p:extLst>
          </p:nvPr>
        </p:nvGraphicFramePr>
        <p:xfrm>
          <a:off x="1333145" y="1414658"/>
          <a:ext cx="9525712" cy="402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29275" imgH="2886102" progId="Excel.Sheet.12">
                  <p:embed/>
                </p:oleObj>
              </mc:Choice>
              <mc:Fallback>
                <p:oleObj name="Worksheet" r:id="rId3" imgW="6829275" imgH="2886102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7F6EA18-9727-AB11-3B1D-12F0EF7AEB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145" y="1414658"/>
                        <a:ext cx="9525712" cy="4025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19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4E95-032D-EB80-CD32-705CDEE5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24-25 Proposed Budget – 9900 Budget Codes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2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7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C5BFE91-6EBD-5359-CD7E-C1A5D9AED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760678"/>
              </p:ext>
            </p:extLst>
          </p:nvPr>
        </p:nvGraphicFramePr>
        <p:xfrm>
          <a:off x="792398" y="2298820"/>
          <a:ext cx="10607204" cy="225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400800" imgH="1362190" progId="Excel.Sheet.12">
                  <p:embed/>
                </p:oleObj>
              </mc:Choice>
              <mc:Fallback>
                <p:oleObj name="Worksheet" r:id="rId3" imgW="6400800" imgH="136219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C5BFE91-6EBD-5359-CD7E-C1A5D9AEDB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398" y="2298820"/>
                        <a:ext cx="10607204" cy="2257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8A939C7-8AF8-8896-B0C3-1BC61B9F6D5F}"/>
              </a:ext>
            </a:extLst>
          </p:cNvPr>
          <p:cNvSpPr txBox="1"/>
          <p:nvPr/>
        </p:nvSpPr>
        <p:spPr>
          <a:xfrm>
            <a:off x="838200" y="4824248"/>
            <a:ext cx="904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Capital Outlay Project Scope </a:t>
            </a:r>
            <a:r>
              <a:rPr lang="en-US" dirty="0">
                <a:sym typeface="Wingdings" panose="05000000000000000000" pitchFamily="2" charset="2"/>
              </a:rPr>
              <a:t>  LED light installation at the OIMS Building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1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749C00E-8F4C-D0E7-6BC1-2A89DD69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06" y="452277"/>
            <a:ext cx="5327986" cy="1139145"/>
          </a:xfrm>
        </p:spPr>
        <p:txBody>
          <a:bodyPr/>
          <a:lstStyle/>
          <a:p>
            <a:pPr algn="ctr"/>
            <a:r>
              <a:rPr lang="en-US" dirty="0"/>
              <a:t>Historical Tax Levy 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F8BA03C1-A863-9236-E27F-060E29B70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877704"/>
              </p:ext>
            </p:extLst>
          </p:nvPr>
        </p:nvGraphicFramePr>
        <p:xfrm>
          <a:off x="352926" y="1315453"/>
          <a:ext cx="11566358" cy="4861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2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7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ED6C39-C667-F979-EFD9-9733F6FA413D}"/>
              </a:ext>
            </a:extLst>
          </p:cNvPr>
          <p:cNvSpPr/>
          <p:nvPr/>
        </p:nvSpPr>
        <p:spPr>
          <a:xfrm>
            <a:off x="7693573" y="1438344"/>
            <a:ext cx="3972910" cy="7767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24-25 Tax Levy Limit = 1.42%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$196,997</a:t>
            </a:r>
          </a:p>
        </p:txBody>
      </p:sp>
    </p:spTree>
    <p:extLst>
      <p:ext uri="{BB962C8B-B14F-4D97-AF65-F5344CB8AC3E}">
        <p14:creationId xmlns:p14="http://schemas.microsoft.com/office/powerpoint/2010/main" val="279664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BCF1F08-6FEC-A8C6-8671-E4C67C94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Revenue Options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2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7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8AE1DD-A2B4-CC70-FF75-BCAEDB92BBF3}"/>
              </a:ext>
            </a:extLst>
          </p:cNvPr>
          <p:cNvSpPr txBox="1"/>
          <p:nvPr/>
        </p:nvSpPr>
        <p:spPr>
          <a:xfrm>
            <a:off x="336848" y="2011539"/>
            <a:ext cx="3555050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Option 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Tax Levy Increase  $0 </a:t>
            </a:r>
          </a:p>
          <a:p>
            <a:pPr algn="ctr"/>
            <a:endParaRPr lang="en-US" dirty="0"/>
          </a:p>
          <a:p>
            <a:r>
              <a:rPr lang="en-US" sz="1600" dirty="0"/>
              <a:t>ERS Reserve  	   $50,000</a:t>
            </a:r>
          </a:p>
          <a:p>
            <a:r>
              <a:rPr lang="en-US" sz="1600" dirty="0"/>
              <a:t>Tax Certiorari Reserve	   $213,397</a:t>
            </a:r>
          </a:p>
          <a:p>
            <a:r>
              <a:rPr lang="en-US" sz="1600" dirty="0"/>
              <a:t>Debt Service Reserve	   $300,000	</a:t>
            </a:r>
          </a:p>
          <a:p>
            <a:r>
              <a:rPr lang="en-US" sz="1600" dirty="0"/>
              <a:t>EBLAR Reserve	   $28,800</a:t>
            </a:r>
          </a:p>
          <a:p>
            <a:r>
              <a:rPr lang="en-US" sz="1600" dirty="0"/>
              <a:t>Vehicle (Bus) Reserve 	   $175,197</a:t>
            </a:r>
            <a:r>
              <a:rPr lang="en-US" sz="1400" dirty="0"/>
              <a:t>					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732911-6F9A-7B55-903B-F82ABC0E3F7B}"/>
              </a:ext>
            </a:extLst>
          </p:cNvPr>
          <p:cNvSpPr txBox="1"/>
          <p:nvPr/>
        </p:nvSpPr>
        <p:spPr>
          <a:xfrm>
            <a:off x="4247259" y="2011538"/>
            <a:ext cx="3555050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Option 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Tax Levy Increase 1%  $138,881 </a:t>
            </a:r>
          </a:p>
          <a:p>
            <a:pPr algn="ctr"/>
            <a:endParaRPr lang="en-US" dirty="0"/>
          </a:p>
          <a:p>
            <a:r>
              <a:rPr lang="en-US" sz="1600" dirty="0"/>
              <a:t>ERS Reserve  	   $50,000</a:t>
            </a:r>
          </a:p>
          <a:p>
            <a:r>
              <a:rPr lang="en-US" sz="1600" dirty="0"/>
              <a:t>Tax Certiorari Reserve	   $213,397</a:t>
            </a:r>
          </a:p>
          <a:p>
            <a:r>
              <a:rPr lang="en-US" sz="1600" dirty="0"/>
              <a:t>Debt Service Reserve	   $161,119	</a:t>
            </a:r>
          </a:p>
          <a:p>
            <a:r>
              <a:rPr lang="en-US" sz="1600" dirty="0"/>
              <a:t>EBLAR Reserve	   $28,800</a:t>
            </a:r>
          </a:p>
          <a:p>
            <a:r>
              <a:rPr lang="en-US" sz="1600" dirty="0"/>
              <a:t>Vehicle (Bus) Reserve 	   $175,197</a:t>
            </a:r>
            <a:r>
              <a:rPr lang="en-US" sz="1400" dirty="0"/>
              <a:t>					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8441E9-0187-1238-B8F5-C344CB91DE31}"/>
              </a:ext>
            </a:extLst>
          </p:cNvPr>
          <p:cNvSpPr txBox="1"/>
          <p:nvPr/>
        </p:nvSpPr>
        <p:spPr>
          <a:xfrm>
            <a:off x="8157670" y="2011538"/>
            <a:ext cx="3555050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Option 3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dirty="0"/>
              <a:t>Tax Levy Increase 1.42%  $196,997</a:t>
            </a:r>
          </a:p>
          <a:p>
            <a:pPr algn="ctr"/>
            <a:endParaRPr lang="en-US" dirty="0"/>
          </a:p>
          <a:p>
            <a:r>
              <a:rPr lang="en-US" sz="1600" dirty="0"/>
              <a:t>ERS Reserve  	   $50,000</a:t>
            </a:r>
          </a:p>
          <a:p>
            <a:r>
              <a:rPr lang="en-US" sz="1600" dirty="0"/>
              <a:t>Tax Certiorari Reserve	   $213,397</a:t>
            </a:r>
          </a:p>
          <a:p>
            <a:r>
              <a:rPr lang="en-US" sz="1600" dirty="0"/>
              <a:t>Debt Service Reserve	   $103,003	</a:t>
            </a:r>
          </a:p>
          <a:p>
            <a:r>
              <a:rPr lang="en-US" sz="1600" dirty="0"/>
              <a:t>EBLAR Reserve	   $28,800</a:t>
            </a:r>
          </a:p>
          <a:p>
            <a:r>
              <a:rPr lang="en-US" sz="1600" dirty="0"/>
              <a:t>Vehicle (Bus) Reserve 	   $175,197</a:t>
            </a:r>
            <a:r>
              <a:rPr lang="en-US" sz="1400" dirty="0"/>
              <a:t>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2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BCF1F08-6FEC-A8C6-8671-E4C67C94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Impact of Tax Levy Increase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2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7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DFD3CF8-867B-A62E-21ED-1AF2DD5EA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79451"/>
              </p:ext>
            </p:extLst>
          </p:nvPr>
        </p:nvGraphicFramePr>
        <p:xfrm>
          <a:off x="1709738" y="1881188"/>
          <a:ext cx="877252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981135" imgH="1190421" progId="Excel.Sheet.12">
                  <p:embed/>
                </p:oleObj>
              </mc:Choice>
              <mc:Fallback>
                <p:oleObj name="Worksheet" r:id="rId3" imgW="2981135" imgH="1190421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DFD3CF8-867B-A62E-21ED-1AF2DD5EAC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9738" y="1881188"/>
                        <a:ext cx="877252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56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6C6BB2-FFB2-10D7-F42A-1AA3C5E1E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3CC3A-0814-7C5B-0347-3D19F403F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endParaRPr lang="en-US" sz="2000"/>
          </a:p>
          <a:p>
            <a:pPr algn="l">
              <a:buFont typeface="Wingdings" panose="05000000000000000000" pitchFamily="2" charset="2"/>
              <a:buChar char="Ø"/>
            </a:pPr>
            <a:endParaRPr lang="en-US" sz="20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781053-5829-195C-3E32-F419CF145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" r="2" b="177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5560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2441B-1B22-D07B-8CD6-932298742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438" y="897700"/>
            <a:ext cx="5665561" cy="3389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Mission Statement and Vision Statement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C7B1A4C-4EB3-683B-3506-F2E16B801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2828" y="930223"/>
            <a:ext cx="5183188" cy="37465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Strategic Planning Goal Areas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0" y="0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9" y="0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90E87E-DF2D-DAD5-0F7C-5C58D2B3E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650748"/>
              </p:ext>
            </p:extLst>
          </p:nvPr>
        </p:nvGraphicFramePr>
        <p:xfrm>
          <a:off x="255814" y="1304873"/>
          <a:ext cx="5444802" cy="488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463A458A-00F6-4268-9720-C4EF759AE69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02704638"/>
              </p:ext>
            </p:extLst>
          </p:nvPr>
        </p:nvGraphicFramePr>
        <p:xfrm>
          <a:off x="6172200" y="1425522"/>
          <a:ext cx="5183188" cy="4764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DB91C8A6-CF94-C80D-0775-65EFAA34D2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09687" y="2984396"/>
            <a:ext cx="19082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9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4E95-032D-EB80-CD32-705CDEE5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2950"/>
            <a:ext cx="10515600" cy="80042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District Goals and Priorities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0" y="0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9" y="0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995A4A-708A-95CE-2BA8-9EAB374E9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373337"/>
              </p:ext>
            </p:extLst>
          </p:nvPr>
        </p:nvGraphicFramePr>
        <p:xfrm>
          <a:off x="145279" y="1232424"/>
          <a:ext cx="11810287" cy="386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F152466E-7EB0-F5FE-AD40-A94CB6981CA2}"/>
              </a:ext>
            </a:extLst>
          </p:cNvPr>
          <p:cNvSpPr/>
          <p:nvPr/>
        </p:nvSpPr>
        <p:spPr>
          <a:xfrm>
            <a:off x="236434" y="4626430"/>
            <a:ext cx="2078491" cy="168388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Implement New Computer Science Curriculum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Expand MTSS Initiatives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Evaluate Recommendations of Special Education Task Force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algn="ctr"/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96301A-B974-BFD3-DE8C-7139FDE0F020}"/>
              </a:ext>
            </a:extLst>
          </p:cNvPr>
          <p:cNvSpPr/>
          <p:nvPr/>
        </p:nvSpPr>
        <p:spPr>
          <a:xfrm>
            <a:off x="2551359" y="4846182"/>
            <a:ext cx="2078491" cy="1464129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000" dirty="0"/>
              <a:t>Evaluate Staffing Needs and Adjustments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000" dirty="0"/>
              <a:t>Review Enrollment Projections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A2FC69-595A-2357-9272-91CE22771CB0}"/>
              </a:ext>
            </a:extLst>
          </p:cNvPr>
          <p:cNvSpPr/>
          <p:nvPr/>
        </p:nvSpPr>
        <p:spPr>
          <a:xfrm>
            <a:off x="5056753" y="4846180"/>
            <a:ext cx="2078491" cy="1464129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Review Previous &amp; Current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Review Estimated Fixed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Analyze Long Term Projections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Manage Impact of Federal Aid Cliff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3E7E35-2B45-31C4-511C-7E8D420FF7E9}"/>
              </a:ext>
            </a:extLst>
          </p:cNvPr>
          <p:cNvSpPr/>
          <p:nvPr/>
        </p:nvSpPr>
        <p:spPr>
          <a:xfrm>
            <a:off x="7502644" y="4853092"/>
            <a:ext cx="2078491" cy="1464129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Continue Efforts of the DEI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Continue Efforts to Increase Student Attendance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0F6C1B-026E-98E9-9347-0EA5F608A88C}"/>
              </a:ext>
            </a:extLst>
          </p:cNvPr>
          <p:cNvSpPr/>
          <p:nvPr/>
        </p:nvSpPr>
        <p:spPr>
          <a:xfrm>
            <a:off x="9948536" y="4626429"/>
            <a:ext cx="2078491" cy="168388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Public Budget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Town Hall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Communication of Audit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Improving Website, Social Media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0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179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4E95-032D-EB80-CD32-705CDEE5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24-25 Proposed Budget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1E39B30-3C0A-9C81-C971-5347D48A5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24-25 Proposed Budget = $56,169,525 </a:t>
            </a:r>
          </a:p>
          <a:p>
            <a:pPr lvl="1"/>
            <a:r>
              <a:rPr lang="en-US" dirty="0"/>
              <a:t>$4,667,592 Increase from 23-24 budget</a:t>
            </a:r>
          </a:p>
          <a:p>
            <a:pPr lvl="1"/>
            <a:r>
              <a:rPr lang="en-US" dirty="0"/>
              <a:t>9.06% Increase from 23-24 budget</a:t>
            </a:r>
          </a:p>
          <a:p>
            <a:pPr lvl="1"/>
            <a:endParaRPr lang="en-US" dirty="0"/>
          </a:p>
          <a:p>
            <a:r>
              <a:rPr lang="en-US" dirty="0"/>
              <a:t>Still need to finalize revenue budget</a:t>
            </a:r>
          </a:p>
          <a:p>
            <a:pPr lvl="1"/>
            <a:r>
              <a:rPr lang="en-US" dirty="0"/>
              <a:t>Options:</a:t>
            </a:r>
          </a:p>
          <a:p>
            <a:pPr lvl="2"/>
            <a:r>
              <a:rPr lang="en-US" dirty="0"/>
              <a:t>Tax Increase of 1% 	 	</a:t>
            </a:r>
            <a:r>
              <a:rPr lang="en-US" dirty="0">
                <a:sym typeface="Wingdings" panose="05000000000000000000" pitchFamily="2" charset="2"/>
              </a:rPr>
              <a:t>	$138,881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Tax Increase of 1.42% (tax cap)		$196,997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Reserves (if 0% tax increase)	 up to $592,197</a:t>
            </a:r>
          </a:p>
          <a:p>
            <a:pPr lvl="1"/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2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7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46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4E95-032D-EB80-CD32-705CDEE5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24-25 Proposed Budget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2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7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F46FF-EF37-096C-F892-D86B6622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en-US" dirty="0"/>
              <a:t>Expense Increases ($4,667,592):	</a:t>
            </a:r>
          </a:p>
          <a:p>
            <a:pPr lvl="1"/>
            <a:r>
              <a:rPr lang="en-US" dirty="0"/>
              <a:t>Debt Service Increase = 		$2,488,358</a:t>
            </a:r>
          </a:p>
          <a:p>
            <a:pPr lvl="1"/>
            <a:r>
              <a:rPr lang="en-US" dirty="0"/>
              <a:t>Employee Benefits  = 		$1,621,550</a:t>
            </a:r>
          </a:p>
          <a:p>
            <a:pPr lvl="1"/>
            <a:r>
              <a:rPr lang="en-US" dirty="0"/>
              <a:t>Transportation Budget = 	$   138,668</a:t>
            </a:r>
          </a:p>
          <a:p>
            <a:pPr lvl="1"/>
            <a:r>
              <a:rPr lang="en-US" dirty="0"/>
              <a:t>Instructional Budget = 		$   538,264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8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4E95-032D-EB80-CD32-705CDEE5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24-25 Proposed Budget – 1000 Budget Codes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2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7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D6D9860-4CCC-9102-54FB-CC09A95B3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336476"/>
              </p:ext>
            </p:extLst>
          </p:nvPr>
        </p:nvGraphicFramePr>
        <p:xfrm>
          <a:off x="2176462" y="1252442"/>
          <a:ext cx="7762875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762825" imgH="4962640" progId="Excel.Sheet.12">
                  <p:embed/>
                </p:oleObj>
              </mc:Choice>
              <mc:Fallback>
                <p:oleObj name="Worksheet" r:id="rId3" imgW="7762825" imgH="4962640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D6D9860-4CCC-9102-54FB-CC09A95B32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6462" y="1252442"/>
                        <a:ext cx="7762875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05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4E95-032D-EB80-CD32-705CDEE5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24-25 Proposed Budget – 2000 Budget Codes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2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7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ABF6E2A-3DAF-EF12-A324-73177A4933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150195"/>
              </p:ext>
            </p:extLst>
          </p:nvPr>
        </p:nvGraphicFramePr>
        <p:xfrm>
          <a:off x="1416062" y="1476651"/>
          <a:ext cx="9469411" cy="445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715430" imgH="3629158" progId="Excel.Sheet.12">
                  <p:embed/>
                </p:oleObj>
              </mc:Choice>
              <mc:Fallback>
                <p:oleObj name="Worksheet" r:id="rId3" imgW="7715430" imgH="3629158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ABF6E2A-3DAF-EF12-A324-73177A4933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6062" y="1476651"/>
                        <a:ext cx="9469411" cy="445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92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4E95-032D-EB80-CD32-705CDEE5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24-25 Proposed Budget – 5000 Budget Codes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2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7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F0FA3B7-36FE-B7DC-CBEF-C5D3C7B5A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169068"/>
              </p:ext>
            </p:extLst>
          </p:nvPr>
        </p:nvGraphicFramePr>
        <p:xfrm>
          <a:off x="2419347" y="1263590"/>
          <a:ext cx="69723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72420" imgH="4772211" progId="Excel.Sheet.12">
                  <p:embed/>
                </p:oleObj>
              </mc:Choice>
              <mc:Fallback>
                <p:oleObj name="Worksheet" r:id="rId3" imgW="6972420" imgH="4772211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F0FA3B7-36FE-B7DC-CBEF-C5D3C7B5A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9347" y="1263590"/>
                        <a:ext cx="6972300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3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4E95-032D-EB80-CD32-705CDEE53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00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Transportation Cost/Route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69995-B45E-A712-3479-1C2C0A91C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Bus 		=	$175,000 - $185,000</a:t>
            </a:r>
          </a:p>
          <a:p>
            <a:r>
              <a:rPr lang="en-US" dirty="0"/>
              <a:t>Cost per Route 	=	$75,000</a:t>
            </a:r>
          </a:p>
          <a:p>
            <a:r>
              <a:rPr lang="en-US" dirty="0"/>
              <a:t>Challenges </a:t>
            </a:r>
            <a:r>
              <a:rPr lang="en-US" dirty="0">
                <a:sym typeface="Wingdings" panose="05000000000000000000" pitchFamily="2" charset="2"/>
              </a:rPr>
              <a:t>	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Finding additional drivers and monitors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for special education students did not show increased attendance rates for those who have transportation services on their IEP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 would likely need more than 1 route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If additional transportation services are provided, may want to consider flexible start/end times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64F7551-6035-8831-981D-58F8FEB3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35728"/>
            <a:ext cx="790767" cy="8004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AAC821-C2E3-A664-F6A2-291D2DA7CBCA}"/>
              </a:ext>
            </a:extLst>
          </p:cNvPr>
          <p:cNvSpPr/>
          <p:nvPr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96B23-F59A-0EA2-EDE1-9D3005EA25C6}"/>
              </a:ext>
            </a:extLst>
          </p:cNvPr>
          <p:cNvSpPr/>
          <p:nvPr/>
        </p:nvSpPr>
        <p:spPr>
          <a:xfrm>
            <a:off x="0" y="6310312"/>
            <a:ext cx="12192000" cy="165901"/>
          </a:xfrm>
          <a:prstGeom prst="rect">
            <a:avLst/>
          </a:prstGeom>
          <a:solidFill>
            <a:srgbClr val="EBBD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24760-B649-1051-425C-D47273F4851F}"/>
              </a:ext>
            </a:extLst>
          </p:cNvPr>
          <p:cNvSpPr txBox="1"/>
          <p:nvPr/>
        </p:nvSpPr>
        <p:spPr>
          <a:xfrm>
            <a:off x="2176462" y="6476213"/>
            <a:ext cx="7948613" cy="381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Olean City School District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DEB309-82E2-DF6C-5A86-964A86DE51A3}"/>
              </a:ext>
            </a:extLst>
          </p:cNvPr>
          <p:cNvSpPr/>
          <p:nvPr/>
        </p:nvSpPr>
        <p:spPr>
          <a:xfrm>
            <a:off x="2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81445-FAB0-A6E1-4E90-5C382F18337F}"/>
              </a:ext>
            </a:extLst>
          </p:cNvPr>
          <p:cNvSpPr/>
          <p:nvPr/>
        </p:nvSpPr>
        <p:spPr>
          <a:xfrm>
            <a:off x="6591297" y="10312"/>
            <a:ext cx="5600700" cy="742950"/>
          </a:xfrm>
          <a:prstGeom prst="roundRect">
            <a:avLst/>
          </a:prstGeom>
          <a:solidFill>
            <a:srgbClr val="D83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159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862</Words>
  <Application>Microsoft Office PowerPoint</Application>
  <PresentationFormat>Widescreen</PresentationFormat>
  <Paragraphs>149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Office Theme 2013 - 2022</vt:lpstr>
      <vt:lpstr>Worksheet</vt:lpstr>
      <vt:lpstr>Olean City School District  2024 – 2025 Budget Development   Board of Education Meeting </vt:lpstr>
      <vt:lpstr>PowerPoint Presentation</vt:lpstr>
      <vt:lpstr>District Goals and Priorities</vt:lpstr>
      <vt:lpstr>24-25 Proposed Budget</vt:lpstr>
      <vt:lpstr>24-25 Proposed Budget</vt:lpstr>
      <vt:lpstr>24-25 Proposed Budget – 1000 Budget Codes</vt:lpstr>
      <vt:lpstr>24-25 Proposed Budget – 2000 Budget Codes</vt:lpstr>
      <vt:lpstr>24-25 Proposed Budget – 5000 Budget Codes</vt:lpstr>
      <vt:lpstr>Transportation Cost/Route</vt:lpstr>
      <vt:lpstr>24-25 Proposed Budget – 9000 Budget Codes</vt:lpstr>
      <vt:lpstr>24-25 Proposed Budget – 9700 Budget Codes</vt:lpstr>
      <vt:lpstr>24-25 Proposed Budget – 9900 Budget Codes</vt:lpstr>
      <vt:lpstr>Historical Tax Levy </vt:lpstr>
      <vt:lpstr>Revenue Options</vt:lpstr>
      <vt:lpstr>Impact of Tax Levy Increase</vt:lpstr>
      <vt:lpstr>Questions?</vt:lpstr>
    </vt:vector>
  </TitlesOfParts>
  <Company>Olean Central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Olean city school district</dc:title>
  <dc:creator>Bilotta, Jenny</dc:creator>
  <cp:lastModifiedBy>Bilotta, Jenny</cp:lastModifiedBy>
  <cp:revision>20</cp:revision>
  <cp:lastPrinted>2024-03-20T22:29:57Z</cp:lastPrinted>
  <dcterms:created xsi:type="dcterms:W3CDTF">2023-12-11T00:15:51Z</dcterms:created>
  <dcterms:modified xsi:type="dcterms:W3CDTF">2024-04-16T15:39:05Z</dcterms:modified>
</cp:coreProperties>
</file>